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tags/tag15.xml" ContentType="application/vnd.openxmlformats-officedocument.presentationml.tags+xml"/>
  <Override PartName="/ppt/notesSlides/notesSlide19.xml" ContentType="application/vnd.openxmlformats-officedocument.presentationml.notesSlide+xml"/>
  <Override PartName="/ppt/tags/tag16.xml" ContentType="application/vnd.openxmlformats-officedocument.presentationml.tags+xml"/>
  <Override PartName="/ppt/notesSlides/notesSlide20.xml" ContentType="application/vnd.openxmlformats-officedocument.presentationml.notesSlide+xml"/>
  <Override PartName="/ppt/tags/tag17.xml" ContentType="application/vnd.openxmlformats-officedocument.presentationml.tags+xml"/>
  <Override PartName="/ppt/notesSlides/notesSlide21.xml" ContentType="application/vnd.openxmlformats-officedocument.presentationml.notesSlide+xml"/>
  <Override PartName="/ppt/tags/tag18.xml" ContentType="application/vnd.openxmlformats-officedocument.presentationml.tags+xml"/>
  <Override PartName="/ppt/notesSlides/notesSlide22.xml" ContentType="application/vnd.openxmlformats-officedocument.presentationml.notesSlide+xml"/>
  <Override PartName="/ppt/tags/tag19.xml" ContentType="application/vnd.openxmlformats-officedocument.presentationml.tags+xml"/>
  <Override PartName="/ppt/notesSlides/notesSlide23.xml" ContentType="application/vnd.openxmlformats-officedocument.presentationml.notesSlide+xml"/>
  <Override PartName="/ppt/tags/tag20.xml" ContentType="application/vnd.openxmlformats-officedocument.presentationml.tags+xml"/>
  <Override PartName="/ppt/notesSlides/notesSlide24.xml" ContentType="application/vnd.openxmlformats-officedocument.presentationml.notesSlide+xml"/>
  <Override PartName="/ppt/tags/tag21.xml" ContentType="application/vnd.openxmlformats-officedocument.presentationml.tags+xml"/>
  <Override PartName="/ppt/notesSlides/notesSlide25.xml" ContentType="application/vnd.openxmlformats-officedocument.presentationml.notesSlide+xml"/>
  <Override PartName="/ppt/tags/tag22.xml" ContentType="application/vnd.openxmlformats-officedocument.presentationml.tags+xml"/>
  <Override PartName="/ppt/notesSlides/notesSlide26.xml" ContentType="application/vnd.openxmlformats-officedocument.presentationml.notesSlide+xml"/>
  <Override PartName="/ppt/tags/tag23.xml" ContentType="application/vnd.openxmlformats-officedocument.presentationml.tags+xml"/>
  <Override PartName="/ppt/notesSlides/notesSlide27.xml" ContentType="application/vnd.openxmlformats-officedocument.presentationml.notesSlide+xml"/>
  <Override PartName="/ppt/tags/tag24.xml" ContentType="application/vnd.openxmlformats-officedocument.presentationml.tags+xml"/>
  <Override PartName="/ppt/notesSlides/notesSlide28.xml" ContentType="application/vnd.openxmlformats-officedocument.presentationml.notesSlide+xml"/>
  <Override PartName="/ppt/tags/tag25.xml" ContentType="application/vnd.openxmlformats-officedocument.presentationml.tags+xml"/>
  <Override PartName="/ppt/notesSlides/notesSlide29.xml" ContentType="application/vnd.openxmlformats-officedocument.presentationml.notesSlide+xml"/>
  <Override PartName="/ppt/tags/tag26.xml" ContentType="application/vnd.openxmlformats-officedocument.presentationml.tags+xml"/>
  <Override PartName="/ppt/notesSlides/notesSlide30.xml" ContentType="application/vnd.openxmlformats-officedocument.presentationml.notesSlide+xml"/>
  <Override PartName="/ppt/tags/tag27.xml" ContentType="application/vnd.openxmlformats-officedocument.presentationml.tags+xml"/>
  <Override PartName="/ppt/notesSlides/notesSlide31.xml" ContentType="application/vnd.openxmlformats-officedocument.presentationml.notesSlide+xml"/>
  <Override PartName="/ppt/tags/tag28.xml" ContentType="application/vnd.openxmlformats-officedocument.presentationml.tags+xml"/>
  <Override PartName="/ppt/notesSlides/notesSlide32.xml" ContentType="application/vnd.openxmlformats-officedocument.presentationml.notesSlide+xml"/>
  <Override PartName="/ppt/tags/tag29.xml" ContentType="application/vnd.openxmlformats-officedocument.presentationml.tags+xml"/>
  <Override PartName="/ppt/notesSlides/notesSlide33.xml" ContentType="application/vnd.openxmlformats-officedocument.presentationml.notesSlide+xml"/>
  <Override PartName="/ppt/tags/tag30.xml" ContentType="application/vnd.openxmlformats-officedocument.presentationml.tags+xml"/>
  <Override PartName="/ppt/notesSlides/notesSlide34.xml" ContentType="application/vnd.openxmlformats-officedocument.presentationml.notesSlide+xml"/>
  <Override PartName="/ppt/tags/tag31.xml" ContentType="application/vnd.openxmlformats-officedocument.presentationml.tags+xml"/>
  <Override PartName="/ppt/notesSlides/notesSlide35.xml" ContentType="application/vnd.openxmlformats-officedocument.presentationml.notesSlide+xml"/>
  <Override PartName="/ppt/tags/tag32.xml" ContentType="application/vnd.openxmlformats-officedocument.presentationml.tags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3"/>
  </p:notesMasterIdLst>
  <p:handoutMasterIdLst>
    <p:handoutMasterId r:id="rId44"/>
  </p:handoutMasterIdLst>
  <p:sldIdLst>
    <p:sldId id="520" r:id="rId5"/>
    <p:sldId id="574" r:id="rId6"/>
    <p:sldId id="597" r:id="rId7"/>
    <p:sldId id="500" r:id="rId8"/>
    <p:sldId id="596" r:id="rId9"/>
    <p:sldId id="541" r:id="rId10"/>
    <p:sldId id="552" r:id="rId11"/>
    <p:sldId id="580" r:id="rId12"/>
    <p:sldId id="587" r:id="rId13"/>
    <p:sldId id="562" r:id="rId14"/>
    <p:sldId id="563" r:id="rId15"/>
    <p:sldId id="514" r:id="rId16"/>
    <p:sldId id="515" r:id="rId17"/>
    <p:sldId id="516" r:id="rId18"/>
    <p:sldId id="498" r:id="rId19"/>
    <p:sldId id="635" r:id="rId20"/>
    <p:sldId id="639" r:id="rId21"/>
    <p:sldId id="636" r:id="rId22"/>
    <p:sldId id="622" r:id="rId23"/>
    <p:sldId id="619" r:id="rId24"/>
    <p:sldId id="637" r:id="rId25"/>
    <p:sldId id="626" r:id="rId26"/>
    <p:sldId id="627" r:id="rId27"/>
    <p:sldId id="628" r:id="rId28"/>
    <p:sldId id="632" r:id="rId29"/>
    <p:sldId id="629" r:id="rId30"/>
    <p:sldId id="631" r:id="rId31"/>
    <p:sldId id="633" r:id="rId32"/>
    <p:sldId id="542" r:id="rId33"/>
    <p:sldId id="638" r:id="rId34"/>
    <p:sldId id="634" r:id="rId35"/>
    <p:sldId id="489" r:id="rId36"/>
    <p:sldId id="490" r:id="rId37"/>
    <p:sldId id="491" r:id="rId38"/>
    <p:sldId id="492" r:id="rId39"/>
    <p:sldId id="493" r:id="rId40"/>
    <p:sldId id="494" r:id="rId41"/>
    <p:sldId id="499" r:id="rId42"/>
  </p:sldIdLst>
  <p:sldSz cx="12192000" cy="6858000"/>
  <p:notesSz cx="6858000" cy="9144000"/>
  <p:custDataLst>
    <p:tags r:id="rId4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C55867-3F67-DC29-6602-F885A9703C4A}" name="Charmaine Kenner" initials="CK" userId="S::charmaine.kenner@esa.edu.au::525cc8d2-224e-44fd-aa57-afaebc349805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71D1F6ED-493F-EB67-A9FF-345D6393CC77}" name="Charmaine Kenner" initials="CK" userId="S::Charmaine.Kenner@esa.edu.au::525cc8d2-224e-44fd-aa57-afaebc349805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6AAA"/>
    <a:srgbClr val="EBE9F2"/>
    <a:srgbClr val="33C88D"/>
    <a:srgbClr val="4557AD"/>
    <a:srgbClr val="A1AAD5"/>
    <a:srgbClr val="D9ECF6"/>
    <a:srgbClr val="007FC2"/>
    <a:srgbClr val="0E1E42"/>
    <a:srgbClr val="FFFFFF"/>
    <a:srgbClr val="686E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26" autoAdjust="0"/>
    <p:restoredTop sz="90678" autoAdjust="0"/>
  </p:normalViewPr>
  <p:slideViewPr>
    <p:cSldViewPr snapToGrid="0">
      <p:cViewPr varScale="1">
        <p:scale>
          <a:sx n="98" d="100"/>
          <a:sy n="98" d="100"/>
        </p:scale>
        <p:origin x="96" y="1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1C2628FB-1F07-4B48-8FB3-27553585B1CA}"/>
    <pc:docChg chg="undo custSel addSld delSld modSld sldOrd modMainMaster">
      <pc:chgData name="Kerrie Shanahan" userId="ae473d9f-76e9-476f-892f-2674ea963afc" providerId="ADAL" clId="{1C2628FB-1F07-4B48-8FB3-27553585B1CA}" dt="2026-04-20T02:13:39.707" v="9536" actId="962"/>
      <pc:docMkLst>
        <pc:docMk/>
      </pc:docMkLst>
      <pc:sldChg chg="modSp mod modNotesTx">
        <pc:chgData name="Kerrie Shanahan" userId="ae473d9f-76e9-476f-892f-2674ea963afc" providerId="ADAL" clId="{1C2628FB-1F07-4B48-8FB3-27553585B1CA}" dt="2026-04-14T06:13:41.547" v="9141" actId="20577"/>
        <pc:sldMkLst>
          <pc:docMk/>
          <pc:sldMk cId="1278329242" sldId="489"/>
        </pc:sldMkLst>
        <pc:spChg chg="mod">
          <ac:chgData name="Kerrie Shanahan" userId="ae473d9f-76e9-476f-892f-2674ea963afc" providerId="ADAL" clId="{1C2628FB-1F07-4B48-8FB3-27553585B1CA}" dt="2026-04-14T06:13:41.547" v="9141" actId="20577"/>
          <ac:spMkLst>
            <pc:docMk/>
            <pc:sldMk cId="1278329242" sldId="489"/>
            <ac:spMk id="3" creationId="{A339FF27-3E75-0CBC-DE69-1170FF7905B8}"/>
          </ac:spMkLst>
        </pc:spChg>
      </pc:sldChg>
      <pc:sldChg chg="modSp modNotesTx">
        <pc:chgData name="Kerrie Shanahan" userId="ae473d9f-76e9-476f-892f-2674ea963afc" providerId="ADAL" clId="{1C2628FB-1F07-4B48-8FB3-27553585B1CA}" dt="2026-04-14T06:13:44.174" v="9143" actId="20577"/>
        <pc:sldMkLst>
          <pc:docMk/>
          <pc:sldMk cId="508572399" sldId="490"/>
        </pc:sldMkLst>
        <pc:spChg chg="mod">
          <ac:chgData name="Kerrie Shanahan" userId="ae473d9f-76e9-476f-892f-2674ea963afc" providerId="ADAL" clId="{1C2628FB-1F07-4B48-8FB3-27553585B1CA}" dt="2026-04-14T06:13:44.174" v="9143" actId="20577"/>
          <ac:spMkLst>
            <pc:docMk/>
            <pc:sldMk cId="508572399" sldId="490"/>
            <ac:spMk id="3" creationId="{C28681C6-8A71-1A1A-970D-5F0EA4B41422}"/>
          </ac:spMkLst>
        </pc:spChg>
      </pc:sldChg>
      <pc:sldChg chg="modSp">
        <pc:chgData name="Kerrie Shanahan" userId="ae473d9f-76e9-476f-892f-2674ea963afc" providerId="ADAL" clId="{1C2628FB-1F07-4B48-8FB3-27553585B1CA}" dt="2026-04-14T06:13:47.077" v="9145" actId="20577"/>
        <pc:sldMkLst>
          <pc:docMk/>
          <pc:sldMk cId="1157311959" sldId="491"/>
        </pc:sldMkLst>
        <pc:spChg chg="mod">
          <ac:chgData name="Kerrie Shanahan" userId="ae473d9f-76e9-476f-892f-2674ea963afc" providerId="ADAL" clId="{1C2628FB-1F07-4B48-8FB3-27553585B1CA}" dt="2026-04-14T06:13:47.077" v="9145" actId="20577"/>
          <ac:spMkLst>
            <pc:docMk/>
            <pc:sldMk cId="1157311959" sldId="491"/>
            <ac:spMk id="3" creationId="{C8B446A7-1E6F-F121-2C5E-B02EF89C2B20}"/>
          </ac:spMkLst>
        </pc:spChg>
      </pc:sldChg>
      <pc:sldChg chg="modSp mod modNotesTx">
        <pc:chgData name="Kerrie Shanahan" userId="ae473d9f-76e9-476f-892f-2674ea963afc" providerId="ADAL" clId="{1C2628FB-1F07-4B48-8FB3-27553585B1CA}" dt="2026-04-20T02:11:19.323" v="9528" actId="962"/>
        <pc:sldMkLst>
          <pc:docMk/>
          <pc:sldMk cId="258130066" sldId="492"/>
        </pc:sldMkLst>
        <pc:spChg chg="mod">
          <ac:chgData name="Kerrie Shanahan" userId="ae473d9f-76e9-476f-892f-2674ea963afc" providerId="ADAL" clId="{1C2628FB-1F07-4B48-8FB3-27553585B1CA}" dt="2026-04-14T06:13:49.541" v="9147" actId="20577"/>
          <ac:spMkLst>
            <pc:docMk/>
            <pc:sldMk cId="258130066" sldId="492"/>
            <ac:spMk id="4" creationId="{0FF74E7D-46A4-623E-6F4A-08640157C9E9}"/>
          </ac:spMkLst>
        </pc:spChg>
        <pc:picChg chg="mod">
          <ac:chgData name="Kerrie Shanahan" userId="ae473d9f-76e9-476f-892f-2674ea963afc" providerId="ADAL" clId="{1C2628FB-1F07-4B48-8FB3-27553585B1CA}" dt="2026-04-20T02:11:19.323" v="9528" actId="962"/>
          <ac:picMkLst>
            <pc:docMk/>
            <pc:sldMk cId="258130066" sldId="492"/>
            <ac:picMk id="6" creationId="{68F43B59-FD6A-19B4-BDA8-F99638D4C2AF}"/>
          </ac:picMkLst>
        </pc:picChg>
      </pc:sldChg>
      <pc:sldChg chg="modSp mod modNotesTx">
        <pc:chgData name="Kerrie Shanahan" userId="ae473d9f-76e9-476f-892f-2674ea963afc" providerId="ADAL" clId="{1C2628FB-1F07-4B48-8FB3-27553585B1CA}" dt="2026-04-20T02:11:33.106" v="9530" actId="962"/>
        <pc:sldMkLst>
          <pc:docMk/>
          <pc:sldMk cId="2389358011" sldId="493"/>
        </pc:sldMkLst>
        <pc:spChg chg="mod">
          <ac:chgData name="Kerrie Shanahan" userId="ae473d9f-76e9-476f-892f-2674ea963afc" providerId="ADAL" clId="{1C2628FB-1F07-4B48-8FB3-27553585B1CA}" dt="2026-04-14T06:13:52.058" v="9149" actId="20577"/>
          <ac:spMkLst>
            <pc:docMk/>
            <pc:sldMk cId="2389358011" sldId="493"/>
            <ac:spMk id="3" creationId="{1A465A2C-EA31-EB55-D1ED-038DC7D2B806}"/>
          </ac:spMkLst>
        </pc:spChg>
        <pc:picChg chg="mod">
          <ac:chgData name="Kerrie Shanahan" userId="ae473d9f-76e9-476f-892f-2674ea963afc" providerId="ADAL" clId="{1C2628FB-1F07-4B48-8FB3-27553585B1CA}" dt="2026-04-20T02:11:33.106" v="9530" actId="962"/>
          <ac:picMkLst>
            <pc:docMk/>
            <pc:sldMk cId="2389358011" sldId="493"/>
            <ac:picMk id="2" creationId="{384FF3A5-9ADD-594A-A96A-78E8B9D9D57E}"/>
          </ac:picMkLst>
        </pc:picChg>
      </pc:sldChg>
      <pc:sldChg chg="modSp">
        <pc:chgData name="Kerrie Shanahan" userId="ae473d9f-76e9-476f-892f-2674ea963afc" providerId="ADAL" clId="{1C2628FB-1F07-4B48-8FB3-27553585B1CA}" dt="2026-04-14T06:13:56.043" v="9151" actId="20577"/>
        <pc:sldMkLst>
          <pc:docMk/>
          <pc:sldMk cId="824124811" sldId="494"/>
        </pc:sldMkLst>
        <pc:spChg chg="mod">
          <ac:chgData name="Kerrie Shanahan" userId="ae473d9f-76e9-476f-892f-2674ea963afc" providerId="ADAL" clId="{1C2628FB-1F07-4B48-8FB3-27553585B1CA}" dt="2026-04-14T06:13:56.043" v="9151" actId="20577"/>
          <ac:spMkLst>
            <pc:docMk/>
            <pc:sldMk cId="824124811" sldId="494"/>
            <ac:spMk id="4" creationId="{E018A719-F666-F88E-E4F3-357DF3BB0091}"/>
          </ac:spMkLst>
        </pc:spChg>
      </pc:sldChg>
      <pc:sldChg chg="modSp mod modNotesTx">
        <pc:chgData name="Kerrie Shanahan" userId="ae473d9f-76e9-476f-892f-2674ea963afc" providerId="ADAL" clId="{1C2628FB-1F07-4B48-8FB3-27553585B1CA}" dt="2026-04-15T00:50:43.535" v="9446" actId="20577"/>
        <pc:sldMkLst>
          <pc:docMk/>
          <pc:sldMk cId="1759574190" sldId="498"/>
        </pc:sldMkLst>
      </pc:sldChg>
      <pc:sldChg chg="modSp">
        <pc:chgData name="Kerrie Shanahan" userId="ae473d9f-76e9-476f-892f-2674ea963afc" providerId="ADAL" clId="{1C2628FB-1F07-4B48-8FB3-27553585B1CA}" dt="2026-04-14T06:14:01.539" v="9153" actId="20577"/>
        <pc:sldMkLst>
          <pc:docMk/>
          <pc:sldMk cId="1583021152" sldId="499"/>
        </pc:sldMkLst>
        <pc:spChg chg="mod">
          <ac:chgData name="Kerrie Shanahan" userId="ae473d9f-76e9-476f-892f-2674ea963afc" providerId="ADAL" clId="{1C2628FB-1F07-4B48-8FB3-27553585B1CA}" dt="2026-04-14T06:14:01.539" v="9153" actId="20577"/>
          <ac:spMkLst>
            <pc:docMk/>
            <pc:sldMk cId="1583021152" sldId="499"/>
            <ac:spMk id="2" creationId="{5E09A952-6E3A-9ECC-71A5-2F0F63A52D87}"/>
          </ac:spMkLst>
        </pc:spChg>
      </pc:sldChg>
      <pc:sldChg chg="modNotesTx">
        <pc:chgData name="Kerrie Shanahan" userId="ae473d9f-76e9-476f-892f-2674ea963afc" providerId="ADAL" clId="{1C2628FB-1F07-4B48-8FB3-27553585B1CA}" dt="2026-04-08T06:21:53.550" v="9087" actId="20577"/>
        <pc:sldMkLst>
          <pc:docMk/>
          <pc:sldMk cId="1971552586" sldId="515"/>
        </pc:sldMkLst>
      </pc:sldChg>
      <pc:sldChg chg="addSp delSp modSp mod modNotesTx">
        <pc:chgData name="Kerrie Shanahan" userId="ae473d9f-76e9-476f-892f-2674ea963afc" providerId="ADAL" clId="{1C2628FB-1F07-4B48-8FB3-27553585B1CA}" dt="2026-04-14T06:10:20.524" v="9104" actId="20577"/>
        <pc:sldMkLst>
          <pc:docMk/>
          <pc:sldMk cId="409148390" sldId="520"/>
        </pc:sldMkLst>
      </pc:sldChg>
      <pc:sldChg chg="addSp delSp modSp mod modNotesTx">
        <pc:chgData name="Kerrie Shanahan" userId="ae473d9f-76e9-476f-892f-2674ea963afc" providerId="ADAL" clId="{1C2628FB-1F07-4B48-8FB3-27553585B1CA}" dt="2026-04-14T06:13:31.394" v="9133" actId="20577"/>
        <pc:sldMkLst>
          <pc:docMk/>
          <pc:sldMk cId="1384904577" sldId="542"/>
        </pc:sldMkLst>
        <pc:spChg chg="mod">
          <ac:chgData name="Kerrie Shanahan" userId="ae473d9f-76e9-476f-892f-2674ea963afc" providerId="ADAL" clId="{1C2628FB-1F07-4B48-8FB3-27553585B1CA}" dt="2026-04-14T06:13:31.394" v="9133" actId="20577"/>
          <ac:spMkLst>
            <pc:docMk/>
            <pc:sldMk cId="1384904577" sldId="542"/>
            <ac:spMk id="2" creationId="{DB288005-337E-8025-A9F9-339D0CBCA823}"/>
          </ac:spMkLst>
        </pc:spChg>
      </pc:sldChg>
      <pc:sldChg chg="addSp delSp modSp mod modNotesTx">
        <pc:chgData name="Kerrie Shanahan" userId="ae473d9f-76e9-476f-892f-2674ea963afc" providerId="ADAL" clId="{1C2628FB-1F07-4B48-8FB3-27553585B1CA}" dt="2026-04-20T02:03:13.364" v="9510" actId="962"/>
        <pc:sldMkLst>
          <pc:docMk/>
          <pc:sldMk cId="3993247221" sldId="597"/>
        </pc:sldMkLst>
        <pc:picChg chg="add mod">
          <ac:chgData name="Kerrie Shanahan" userId="ae473d9f-76e9-476f-892f-2674ea963afc" providerId="ADAL" clId="{1C2628FB-1F07-4B48-8FB3-27553585B1CA}" dt="2026-04-20T02:03:13.364" v="9510" actId="962"/>
          <ac:picMkLst>
            <pc:docMk/>
            <pc:sldMk cId="3993247221" sldId="597"/>
            <ac:picMk id="3" creationId="{3462DBA5-BD49-2C2B-4458-EDCE83072EA7}"/>
          </ac:picMkLst>
        </pc:picChg>
      </pc:sldChg>
      <pc:sldChg chg="addSp modSp mod modNotesTx">
        <pc:chgData name="Kerrie Shanahan" userId="ae473d9f-76e9-476f-892f-2674ea963afc" providerId="ADAL" clId="{1C2628FB-1F07-4B48-8FB3-27553585B1CA}" dt="2026-04-14T06:13:07.162" v="9115" actId="20577"/>
        <pc:sldMkLst>
          <pc:docMk/>
          <pc:sldMk cId="2591964582" sldId="619"/>
        </pc:sldMkLst>
        <pc:spChg chg="mod">
          <ac:chgData name="Kerrie Shanahan" userId="ae473d9f-76e9-476f-892f-2674ea963afc" providerId="ADAL" clId="{1C2628FB-1F07-4B48-8FB3-27553585B1CA}" dt="2026-04-14T06:13:07.162" v="9115" actId="20577"/>
          <ac:spMkLst>
            <pc:docMk/>
            <pc:sldMk cId="2591964582" sldId="619"/>
            <ac:spMk id="3" creationId="{97FBEC34-4927-C1FB-880E-231FEA9DEBC1}"/>
          </ac:spMkLst>
        </pc:spChg>
      </pc:sldChg>
      <pc:sldChg chg="addSp delSp modSp mod">
        <pc:chgData name="Kerrie Shanahan" userId="ae473d9f-76e9-476f-892f-2674ea963afc" providerId="ADAL" clId="{1C2628FB-1F07-4B48-8FB3-27553585B1CA}" dt="2026-04-20T02:11:07.261" v="9522" actId="962"/>
        <pc:sldMkLst>
          <pc:docMk/>
          <pc:sldMk cId="2691205996" sldId="622"/>
        </pc:sldMkLst>
        <pc:spChg chg="mod">
          <ac:chgData name="Kerrie Shanahan" userId="ae473d9f-76e9-476f-892f-2674ea963afc" providerId="ADAL" clId="{1C2628FB-1F07-4B48-8FB3-27553585B1CA}" dt="2026-04-14T06:13:03.708" v="9111" actId="20577"/>
          <ac:spMkLst>
            <pc:docMk/>
            <pc:sldMk cId="2691205996" sldId="622"/>
            <ac:spMk id="3" creationId="{5C21938F-A919-E203-FCEA-A093D1B1D7A9}"/>
          </ac:spMkLst>
        </pc:spChg>
        <pc:spChg chg="mod">
          <ac:chgData name="Kerrie Shanahan" userId="ae473d9f-76e9-476f-892f-2674ea963afc" providerId="ADAL" clId="{1C2628FB-1F07-4B48-8FB3-27553585B1CA}" dt="2026-04-14T23:50:03.183" v="9197"/>
          <ac:spMkLst>
            <pc:docMk/>
            <pc:sldMk cId="2691205996" sldId="622"/>
            <ac:spMk id="8" creationId="{9BD9C512-BE13-A7DC-3AE0-79920C8DEA19}"/>
          </ac:spMkLst>
        </pc:spChg>
        <pc:spChg chg="mod">
          <ac:chgData name="Kerrie Shanahan" userId="ae473d9f-76e9-476f-892f-2674ea963afc" providerId="ADAL" clId="{1C2628FB-1F07-4B48-8FB3-27553585B1CA}" dt="2026-04-14T23:50:03.183" v="9197"/>
          <ac:spMkLst>
            <pc:docMk/>
            <pc:sldMk cId="2691205996" sldId="622"/>
            <ac:spMk id="9" creationId="{DFB881C3-4E7D-80DC-8446-2B9C29C36750}"/>
          </ac:spMkLst>
        </pc:spChg>
        <pc:spChg chg="mod">
          <ac:chgData name="Kerrie Shanahan" userId="ae473d9f-76e9-476f-892f-2674ea963afc" providerId="ADAL" clId="{1C2628FB-1F07-4B48-8FB3-27553585B1CA}" dt="2026-04-14T23:50:03.183" v="9197"/>
          <ac:spMkLst>
            <pc:docMk/>
            <pc:sldMk cId="2691205996" sldId="622"/>
            <ac:spMk id="10" creationId="{C7F46BFC-7A17-C6E8-84C1-55D7B34636DB}"/>
          </ac:spMkLst>
        </pc:spChg>
        <pc:grpChg chg="add mod">
          <ac:chgData name="Kerrie Shanahan" userId="ae473d9f-76e9-476f-892f-2674ea963afc" providerId="ADAL" clId="{1C2628FB-1F07-4B48-8FB3-27553585B1CA}" dt="2026-04-20T02:11:07.261" v="9522" actId="962"/>
          <ac:grpSpMkLst>
            <pc:docMk/>
            <pc:sldMk cId="2691205996" sldId="622"/>
            <ac:grpSpMk id="2" creationId="{E52D243D-E09F-9D17-08FA-9B995CCE3F66}"/>
          </ac:grpSpMkLst>
        </pc:grpChg>
        <pc:grpChg chg="mod">
          <ac:chgData name="Kerrie Shanahan" userId="ae473d9f-76e9-476f-892f-2674ea963afc" providerId="ADAL" clId="{1C2628FB-1F07-4B48-8FB3-27553585B1CA}" dt="2026-04-14T23:50:03.183" v="9197"/>
          <ac:grpSpMkLst>
            <pc:docMk/>
            <pc:sldMk cId="2691205996" sldId="622"/>
            <ac:grpSpMk id="6" creationId="{1F2337D0-BF72-997C-FB6E-F7823F56476F}"/>
          </ac:grpSpMkLst>
        </pc:grpChg>
        <pc:picChg chg="mod">
          <ac:chgData name="Kerrie Shanahan" userId="ae473d9f-76e9-476f-892f-2674ea963afc" providerId="ADAL" clId="{1C2628FB-1F07-4B48-8FB3-27553585B1CA}" dt="2026-04-14T23:50:03.183" v="9197"/>
          <ac:picMkLst>
            <pc:docMk/>
            <pc:sldMk cId="2691205996" sldId="622"/>
            <ac:picMk id="7" creationId="{79872C25-CB3E-6195-3253-9315E6CB87D9}"/>
          </ac:picMkLst>
        </pc:picChg>
      </pc:sldChg>
      <pc:sldChg chg="addSp delSp modSp mod modNotesTx">
        <pc:chgData name="Kerrie Shanahan" userId="ae473d9f-76e9-476f-892f-2674ea963afc" providerId="ADAL" clId="{1C2628FB-1F07-4B48-8FB3-27553585B1CA}" dt="2026-04-20T02:11:11.691" v="9524" actId="962"/>
        <pc:sldMkLst>
          <pc:docMk/>
          <pc:sldMk cId="123282842" sldId="626"/>
        </pc:sldMkLst>
        <pc:spChg chg="mod">
          <ac:chgData name="Kerrie Shanahan" userId="ae473d9f-76e9-476f-892f-2674ea963afc" providerId="ADAL" clId="{1C2628FB-1F07-4B48-8FB3-27553585B1CA}" dt="2026-04-14T06:13:12.160" v="9119" actId="20577"/>
          <ac:spMkLst>
            <pc:docMk/>
            <pc:sldMk cId="123282842" sldId="626"/>
            <ac:spMk id="2" creationId="{532B2DCB-CB9D-6044-0F80-3DB3E1E7490D}"/>
          </ac:spMkLst>
        </pc:spChg>
        <pc:picChg chg="mod">
          <ac:chgData name="Kerrie Shanahan" userId="ae473d9f-76e9-476f-892f-2674ea963afc" providerId="ADAL" clId="{1C2628FB-1F07-4B48-8FB3-27553585B1CA}" dt="2026-04-20T02:11:11.691" v="9524" actId="962"/>
          <ac:picMkLst>
            <pc:docMk/>
            <pc:sldMk cId="123282842" sldId="626"/>
            <ac:picMk id="6" creationId="{A8D8669D-11B0-EB8B-26A1-EECAADC72EC9}"/>
          </ac:picMkLst>
        </pc:picChg>
      </pc:sldChg>
      <pc:sldChg chg="addSp delSp modSp mod modNotesTx">
        <pc:chgData name="Kerrie Shanahan" userId="ae473d9f-76e9-476f-892f-2674ea963afc" providerId="ADAL" clId="{1C2628FB-1F07-4B48-8FB3-27553585B1CA}" dt="2026-04-20T02:11:15.239" v="9526" actId="962"/>
        <pc:sldMkLst>
          <pc:docMk/>
          <pc:sldMk cId="2008779385" sldId="627"/>
        </pc:sldMkLst>
        <pc:spChg chg="mod">
          <ac:chgData name="Kerrie Shanahan" userId="ae473d9f-76e9-476f-892f-2674ea963afc" providerId="ADAL" clId="{1C2628FB-1F07-4B48-8FB3-27553585B1CA}" dt="2026-04-14T06:13:15.558" v="9121" actId="20577"/>
          <ac:spMkLst>
            <pc:docMk/>
            <pc:sldMk cId="2008779385" sldId="627"/>
            <ac:spMk id="2" creationId="{A1F180D9-0496-37E7-E318-B40F74144207}"/>
          </ac:spMkLst>
        </pc:spChg>
        <pc:picChg chg="add mod">
          <ac:chgData name="Kerrie Shanahan" userId="ae473d9f-76e9-476f-892f-2674ea963afc" providerId="ADAL" clId="{1C2628FB-1F07-4B48-8FB3-27553585B1CA}" dt="2026-04-20T02:11:15.239" v="9526" actId="962"/>
          <ac:picMkLst>
            <pc:docMk/>
            <pc:sldMk cId="2008779385" sldId="627"/>
            <ac:picMk id="4" creationId="{B6DA5648-7B45-12A2-C9DE-083EE3279625}"/>
          </ac:picMkLst>
        </pc:picChg>
        <pc:picChg chg="add mod">
          <ac:chgData name="Kerrie Shanahan" userId="ae473d9f-76e9-476f-892f-2674ea963afc" providerId="ADAL" clId="{1C2628FB-1F07-4B48-8FB3-27553585B1CA}" dt="2026-04-08T04:59:18.961" v="9039"/>
          <ac:picMkLst>
            <pc:docMk/>
            <pc:sldMk cId="2008779385" sldId="627"/>
            <ac:picMk id="5" creationId="{2FB475B6-876E-9C52-F0CD-91B339BEA162}"/>
          </ac:picMkLst>
        </pc:picChg>
      </pc:sldChg>
      <pc:sldChg chg="addSp delSp modSp mod modNotesTx">
        <pc:chgData name="Kerrie Shanahan" userId="ae473d9f-76e9-476f-892f-2674ea963afc" providerId="ADAL" clId="{1C2628FB-1F07-4B48-8FB3-27553585B1CA}" dt="2026-04-20T02:02:05.552" v="9505" actId="962"/>
        <pc:sldMkLst>
          <pc:docMk/>
          <pc:sldMk cId="855279399" sldId="628"/>
        </pc:sldMkLst>
        <pc:spChg chg="mod">
          <ac:chgData name="Kerrie Shanahan" userId="ae473d9f-76e9-476f-892f-2674ea963afc" providerId="ADAL" clId="{1C2628FB-1F07-4B48-8FB3-27553585B1CA}" dt="2026-04-14T06:13:18.063" v="9123" actId="20577"/>
          <ac:spMkLst>
            <pc:docMk/>
            <pc:sldMk cId="855279399" sldId="628"/>
            <ac:spMk id="2" creationId="{91FC5E87-BA4E-5DE5-0323-479B0F40DF45}"/>
          </ac:spMkLst>
        </pc:spChg>
        <pc:picChg chg="add mod">
          <ac:chgData name="Kerrie Shanahan" userId="ae473d9f-76e9-476f-892f-2674ea963afc" providerId="ADAL" clId="{1C2628FB-1F07-4B48-8FB3-27553585B1CA}" dt="2026-04-20T02:02:05.552" v="9505" actId="962"/>
          <ac:picMkLst>
            <pc:docMk/>
            <pc:sldMk cId="855279399" sldId="628"/>
            <ac:picMk id="8" creationId="{174B5C66-02E5-4D01-0106-309FB487A1D3}"/>
          </ac:picMkLst>
        </pc:picChg>
        <pc:picChg chg="mod ord topLvl">
          <ac:chgData name="Kerrie Shanahan" userId="ae473d9f-76e9-476f-892f-2674ea963afc" providerId="ADAL" clId="{1C2628FB-1F07-4B48-8FB3-27553585B1CA}" dt="2026-04-20T02:01:54.890" v="9503" actId="13244"/>
          <ac:picMkLst>
            <pc:docMk/>
            <pc:sldMk cId="855279399" sldId="628"/>
            <ac:picMk id="9" creationId="{6188FF4E-B2D0-85EF-3AAC-B70A4A3AC1E7}"/>
          </ac:picMkLst>
        </pc:picChg>
        <pc:picChg chg="add mod ord">
          <ac:chgData name="Kerrie Shanahan" userId="ae473d9f-76e9-476f-892f-2674ea963afc" providerId="ADAL" clId="{1C2628FB-1F07-4B48-8FB3-27553585B1CA}" dt="2026-04-20T02:01:59.351" v="9504" actId="13244"/>
          <ac:picMkLst>
            <pc:docMk/>
            <pc:sldMk cId="855279399" sldId="628"/>
            <ac:picMk id="10" creationId="{6AFC18A0-0F50-68C8-EF31-55EBFB6FBA7E}"/>
          </ac:picMkLst>
        </pc:picChg>
      </pc:sldChg>
      <pc:sldChg chg="addSp delSp modSp mod">
        <pc:chgData name="Kerrie Shanahan" userId="ae473d9f-76e9-476f-892f-2674ea963afc" providerId="ADAL" clId="{1C2628FB-1F07-4B48-8FB3-27553585B1CA}" dt="2026-04-20T02:02:17.046" v="9506"/>
        <pc:sldMkLst>
          <pc:docMk/>
          <pc:sldMk cId="2601678255" sldId="629"/>
        </pc:sldMkLst>
        <pc:spChg chg="mod">
          <ac:chgData name="Kerrie Shanahan" userId="ae473d9f-76e9-476f-892f-2674ea963afc" providerId="ADAL" clId="{1C2628FB-1F07-4B48-8FB3-27553585B1CA}" dt="2026-04-14T06:13:23.345" v="9127" actId="20577"/>
          <ac:spMkLst>
            <pc:docMk/>
            <pc:sldMk cId="2601678255" sldId="629"/>
            <ac:spMk id="2" creationId="{E224B897-CC39-B5CA-A114-ABE4319ADA7B}"/>
          </ac:spMkLst>
        </pc:spChg>
        <pc:picChg chg="add mod">
          <ac:chgData name="Kerrie Shanahan" userId="ae473d9f-76e9-476f-892f-2674ea963afc" providerId="ADAL" clId="{1C2628FB-1F07-4B48-8FB3-27553585B1CA}" dt="2026-04-08T05:01:14.562" v="9065"/>
          <ac:picMkLst>
            <pc:docMk/>
            <pc:sldMk cId="2601678255" sldId="629"/>
            <ac:picMk id="3" creationId="{7F4157F7-4862-3F1F-385D-A47F6029ED97}"/>
          </ac:picMkLst>
        </pc:picChg>
        <pc:picChg chg="ord">
          <ac:chgData name="Kerrie Shanahan" userId="ae473d9f-76e9-476f-892f-2674ea963afc" providerId="ADAL" clId="{1C2628FB-1F07-4B48-8FB3-27553585B1CA}" dt="2026-04-20T02:02:17.046" v="9506"/>
          <ac:picMkLst>
            <pc:docMk/>
            <pc:sldMk cId="2601678255" sldId="629"/>
            <ac:picMk id="8" creationId="{D6283174-C21C-3F0D-FB7C-ADF7403F60BF}"/>
          </ac:picMkLst>
        </pc:picChg>
      </pc:sldChg>
      <pc:sldChg chg="addSp delSp modSp mod modNotesTx">
        <pc:chgData name="Kerrie Shanahan" userId="ae473d9f-76e9-476f-892f-2674ea963afc" providerId="ADAL" clId="{1C2628FB-1F07-4B48-8FB3-27553585B1CA}" dt="2026-04-20T02:02:23.656" v="9508"/>
        <pc:sldMkLst>
          <pc:docMk/>
          <pc:sldMk cId="2779213344" sldId="631"/>
        </pc:sldMkLst>
        <pc:spChg chg="mod">
          <ac:chgData name="Kerrie Shanahan" userId="ae473d9f-76e9-476f-892f-2674ea963afc" providerId="ADAL" clId="{1C2628FB-1F07-4B48-8FB3-27553585B1CA}" dt="2026-04-14T06:13:26.293" v="9129" actId="20577"/>
          <ac:spMkLst>
            <pc:docMk/>
            <pc:sldMk cId="2779213344" sldId="631"/>
            <ac:spMk id="2" creationId="{21859DCB-ABCE-0F2F-8D34-991F7FB96849}"/>
          </ac:spMkLst>
        </pc:spChg>
        <pc:picChg chg="add mod ord">
          <ac:chgData name="Kerrie Shanahan" userId="ae473d9f-76e9-476f-892f-2674ea963afc" providerId="ADAL" clId="{1C2628FB-1F07-4B48-8FB3-27553585B1CA}" dt="2026-04-20T02:02:23.656" v="9508"/>
          <ac:picMkLst>
            <pc:docMk/>
            <pc:sldMk cId="2779213344" sldId="631"/>
            <ac:picMk id="3" creationId="{E9751CA0-02CE-D517-E827-B81021282F7B}"/>
          </ac:picMkLst>
        </pc:picChg>
        <pc:picChg chg="mod ord topLvl">
          <ac:chgData name="Kerrie Shanahan" userId="ae473d9f-76e9-476f-892f-2674ea963afc" providerId="ADAL" clId="{1C2628FB-1F07-4B48-8FB3-27553585B1CA}" dt="2026-04-08T05:00:53.082" v="9062" actId="1076"/>
          <ac:picMkLst>
            <pc:docMk/>
            <pc:sldMk cId="2779213344" sldId="631"/>
            <ac:picMk id="7" creationId="{D3A7B6B3-7391-107C-A1D4-B9E14163B944}"/>
          </ac:picMkLst>
        </pc:picChg>
      </pc:sldChg>
      <pc:sldChg chg="addSp delSp modSp mod modNotesTx">
        <pc:chgData name="Kerrie Shanahan" userId="ae473d9f-76e9-476f-892f-2674ea963afc" providerId="ADAL" clId="{1C2628FB-1F07-4B48-8FB3-27553585B1CA}" dt="2026-04-14T06:13:20.483" v="9125" actId="20577"/>
        <pc:sldMkLst>
          <pc:docMk/>
          <pc:sldMk cId="2668324285" sldId="632"/>
        </pc:sldMkLst>
        <pc:spChg chg="mod">
          <ac:chgData name="Kerrie Shanahan" userId="ae473d9f-76e9-476f-892f-2674ea963afc" providerId="ADAL" clId="{1C2628FB-1F07-4B48-8FB3-27553585B1CA}" dt="2026-04-14T06:13:20.483" v="9125" actId="20577"/>
          <ac:spMkLst>
            <pc:docMk/>
            <pc:sldMk cId="2668324285" sldId="632"/>
            <ac:spMk id="2" creationId="{9243AAA9-1434-2BA8-20E0-83B357A0C334}"/>
          </ac:spMkLst>
        </pc:spChg>
        <pc:picChg chg="add mod">
          <ac:chgData name="Kerrie Shanahan" userId="ae473d9f-76e9-476f-892f-2674ea963afc" providerId="ADAL" clId="{1C2628FB-1F07-4B48-8FB3-27553585B1CA}" dt="2026-04-08T05:01:17.760" v="9067"/>
          <ac:picMkLst>
            <pc:docMk/>
            <pc:sldMk cId="2668324285" sldId="632"/>
            <ac:picMk id="4" creationId="{B82B9BA3-FD28-A714-702F-54B681C466F7}"/>
          </ac:picMkLst>
        </pc:picChg>
      </pc:sldChg>
      <pc:sldChg chg="addSp delSp modSp mod modNotesTx">
        <pc:chgData name="Kerrie Shanahan" userId="ae473d9f-76e9-476f-892f-2674ea963afc" providerId="ADAL" clId="{1C2628FB-1F07-4B48-8FB3-27553585B1CA}" dt="2026-04-14T06:13:28.889" v="9131" actId="20577"/>
        <pc:sldMkLst>
          <pc:docMk/>
          <pc:sldMk cId="2843873424" sldId="633"/>
        </pc:sldMkLst>
        <pc:spChg chg="mod">
          <ac:chgData name="Kerrie Shanahan" userId="ae473d9f-76e9-476f-892f-2674ea963afc" providerId="ADAL" clId="{1C2628FB-1F07-4B48-8FB3-27553585B1CA}" dt="2026-04-14T06:13:28.889" v="9131" actId="20577"/>
          <ac:spMkLst>
            <pc:docMk/>
            <pc:sldMk cId="2843873424" sldId="633"/>
            <ac:spMk id="2" creationId="{86086E2A-9AA9-D02A-CD56-2F282D458518}"/>
          </ac:spMkLst>
        </pc:spChg>
      </pc:sldChg>
      <pc:sldChg chg="modSp mod modNotesTx">
        <pc:chgData name="Kerrie Shanahan" userId="ae473d9f-76e9-476f-892f-2674ea963afc" providerId="ADAL" clId="{1C2628FB-1F07-4B48-8FB3-27553585B1CA}" dt="2026-04-14T06:13:39.070" v="9139" actId="20577"/>
        <pc:sldMkLst>
          <pc:docMk/>
          <pc:sldMk cId="3413308909" sldId="634"/>
        </pc:sldMkLst>
        <pc:spChg chg="mod ord">
          <ac:chgData name="Kerrie Shanahan" userId="ae473d9f-76e9-476f-892f-2674ea963afc" providerId="ADAL" clId="{1C2628FB-1F07-4B48-8FB3-27553585B1CA}" dt="2026-04-14T06:13:39.070" v="9139" actId="20577"/>
          <ac:spMkLst>
            <pc:docMk/>
            <pc:sldMk cId="3413308909" sldId="634"/>
            <ac:spMk id="2" creationId="{5F47AC86-626B-8F16-B0D3-23B4B57F90FD}"/>
          </ac:spMkLst>
        </pc:spChg>
      </pc:sldChg>
      <pc:sldChg chg="modSp mod">
        <pc:chgData name="Kerrie Shanahan" userId="ae473d9f-76e9-476f-892f-2674ea963afc" providerId="ADAL" clId="{1C2628FB-1F07-4B48-8FB3-27553585B1CA}" dt="2026-04-08T04:45:38.183" v="9010" actId="1076"/>
        <pc:sldMkLst>
          <pc:docMk/>
          <pc:sldMk cId="302842435" sldId="635"/>
        </pc:sldMkLst>
        <pc:spChg chg="mod">
          <ac:chgData name="Kerrie Shanahan" userId="ae473d9f-76e9-476f-892f-2674ea963afc" providerId="ADAL" clId="{1C2628FB-1F07-4B48-8FB3-27553585B1CA}" dt="2026-04-08T04:45:38.183" v="9010" actId="1076"/>
          <ac:spMkLst>
            <pc:docMk/>
            <pc:sldMk cId="302842435" sldId="635"/>
            <ac:spMk id="7" creationId="{FD7D824B-7097-FAA6-A960-967DAB2BDBFB}"/>
          </ac:spMkLst>
        </pc:spChg>
      </pc:sldChg>
      <pc:sldChg chg="addSp delSp modSp mod modNotesTx">
        <pc:chgData name="Kerrie Shanahan" userId="ae473d9f-76e9-476f-892f-2674ea963afc" providerId="ADAL" clId="{1C2628FB-1F07-4B48-8FB3-27553585B1CA}" dt="2026-04-20T02:13:39.707" v="9536" actId="962"/>
        <pc:sldMkLst>
          <pc:docMk/>
          <pc:sldMk cId="2264882062" sldId="636"/>
        </pc:sldMkLst>
        <pc:spChg chg="mod">
          <ac:chgData name="Kerrie Shanahan" userId="ae473d9f-76e9-476f-892f-2674ea963afc" providerId="ADAL" clId="{1C2628FB-1F07-4B48-8FB3-27553585B1CA}" dt="2026-04-14T06:13:00.795" v="9109" actId="20577"/>
          <ac:spMkLst>
            <pc:docMk/>
            <pc:sldMk cId="2264882062" sldId="636"/>
            <ac:spMk id="3" creationId="{E3996BD8-F961-7D5B-0EE5-C42B55DCDCF9}"/>
          </ac:spMkLst>
        </pc:spChg>
        <pc:spChg chg="mod">
          <ac:chgData name="Kerrie Shanahan" userId="ae473d9f-76e9-476f-892f-2674ea963afc" providerId="ADAL" clId="{1C2628FB-1F07-4B48-8FB3-27553585B1CA}" dt="2026-04-14T23:49:43.799" v="9194" actId="1076"/>
          <ac:spMkLst>
            <pc:docMk/>
            <pc:sldMk cId="2264882062" sldId="636"/>
            <ac:spMk id="5" creationId="{2A891701-A9ED-1E1A-D34C-505E663E0DB3}"/>
          </ac:spMkLst>
        </pc:spChg>
        <pc:spChg chg="mod">
          <ac:chgData name="Kerrie Shanahan" userId="ae473d9f-76e9-476f-892f-2674ea963afc" providerId="ADAL" clId="{1C2628FB-1F07-4B48-8FB3-27553585B1CA}" dt="2026-04-14T23:49:08.391" v="9191" actId="1076"/>
          <ac:spMkLst>
            <pc:docMk/>
            <pc:sldMk cId="2264882062" sldId="636"/>
            <ac:spMk id="6" creationId="{A701D181-AFC5-B1CC-A909-ACEB90D25003}"/>
          </ac:spMkLst>
        </pc:spChg>
        <pc:spChg chg="mod">
          <ac:chgData name="Kerrie Shanahan" userId="ae473d9f-76e9-476f-892f-2674ea963afc" providerId="ADAL" clId="{1C2628FB-1F07-4B48-8FB3-27553585B1CA}" dt="2026-04-14T23:49:23.154" v="9192" actId="14100"/>
          <ac:spMkLst>
            <pc:docMk/>
            <pc:sldMk cId="2264882062" sldId="636"/>
            <ac:spMk id="10" creationId="{86B28BA0-5CB5-26CB-1C23-571E524DCE0F}"/>
          </ac:spMkLst>
        </pc:spChg>
        <pc:grpChg chg="add mod">
          <ac:chgData name="Kerrie Shanahan" userId="ae473d9f-76e9-476f-892f-2674ea963afc" providerId="ADAL" clId="{1C2628FB-1F07-4B48-8FB3-27553585B1CA}" dt="2026-04-14T23:48:49.360" v="9189" actId="164"/>
          <ac:grpSpMkLst>
            <pc:docMk/>
            <pc:sldMk cId="2264882062" sldId="636"/>
            <ac:grpSpMk id="2" creationId="{01AC7A85-B036-0747-FDE4-00D7823B69AC}"/>
          </ac:grpSpMkLst>
        </pc:grpChg>
        <pc:grpChg chg="add mod">
          <ac:chgData name="Kerrie Shanahan" userId="ae473d9f-76e9-476f-892f-2674ea963afc" providerId="ADAL" clId="{1C2628FB-1F07-4B48-8FB3-27553585B1CA}" dt="2026-04-20T02:13:39.707" v="9536" actId="962"/>
          <ac:grpSpMkLst>
            <pc:docMk/>
            <pc:sldMk cId="2264882062" sldId="636"/>
            <ac:grpSpMk id="12" creationId="{F4B96E1F-3163-3B0F-4000-59B0F23E5B6F}"/>
          </ac:grpSpMkLst>
        </pc:grpChg>
        <pc:picChg chg="add mod">
          <ac:chgData name="Kerrie Shanahan" userId="ae473d9f-76e9-476f-892f-2674ea963afc" providerId="ADAL" clId="{1C2628FB-1F07-4B48-8FB3-27553585B1CA}" dt="2026-04-14T23:49:30.360" v="9193" actId="1076"/>
          <ac:picMkLst>
            <pc:docMk/>
            <pc:sldMk cId="2264882062" sldId="636"/>
            <ac:picMk id="11" creationId="{A097AA81-076B-9C10-7296-43749E584F5C}"/>
          </ac:picMkLst>
        </pc:picChg>
      </pc:sldChg>
      <pc:sldChg chg="addSp delSp modSp mod modNotesTx">
        <pc:chgData name="Kerrie Shanahan" userId="ae473d9f-76e9-476f-892f-2674ea963afc" providerId="ADAL" clId="{1C2628FB-1F07-4B48-8FB3-27553585B1CA}" dt="2026-04-14T06:13:09.787" v="9117" actId="20577"/>
        <pc:sldMkLst>
          <pc:docMk/>
          <pc:sldMk cId="3177861157" sldId="637"/>
        </pc:sldMkLst>
        <pc:spChg chg="mod">
          <ac:chgData name="Kerrie Shanahan" userId="ae473d9f-76e9-476f-892f-2674ea963afc" providerId="ADAL" clId="{1C2628FB-1F07-4B48-8FB3-27553585B1CA}" dt="2026-04-14T06:13:09.787" v="9117" actId="20577"/>
          <ac:spMkLst>
            <pc:docMk/>
            <pc:sldMk cId="3177861157" sldId="637"/>
            <ac:spMk id="3" creationId="{A811BEE2-63CB-7825-B1A0-DF287EAB5AB8}"/>
          </ac:spMkLst>
        </pc:spChg>
      </pc:sldChg>
      <pc:sldChg chg="addSp delSp modSp add mod ord modNotesTx">
        <pc:chgData name="Kerrie Shanahan" userId="ae473d9f-76e9-476f-892f-2674ea963afc" providerId="ADAL" clId="{1C2628FB-1F07-4B48-8FB3-27553585B1CA}" dt="2026-04-14T06:13:36.264" v="9137" actId="20577"/>
        <pc:sldMkLst>
          <pc:docMk/>
          <pc:sldMk cId="788024529" sldId="638"/>
        </pc:sldMkLst>
        <pc:spChg chg="mod">
          <ac:chgData name="Kerrie Shanahan" userId="ae473d9f-76e9-476f-892f-2674ea963afc" providerId="ADAL" clId="{1C2628FB-1F07-4B48-8FB3-27553585B1CA}" dt="2026-04-14T06:13:36.264" v="9137" actId="20577"/>
          <ac:spMkLst>
            <pc:docMk/>
            <pc:sldMk cId="788024529" sldId="638"/>
            <ac:spMk id="3" creationId="{14CB904B-D07E-F87B-A9DA-F90EA45397EC}"/>
          </ac:spMkLst>
        </pc:spChg>
      </pc:sldChg>
      <pc:sldChg chg="addSp delSp modSp add mod modNotesTx">
        <pc:chgData name="Kerrie Shanahan" userId="ae473d9f-76e9-476f-892f-2674ea963afc" providerId="ADAL" clId="{1C2628FB-1F07-4B48-8FB3-27553585B1CA}" dt="2026-04-20T02:10:29.690" v="9520" actId="962"/>
        <pc:sldMkLst>
          <pc:docMk/>
          <pc:sldMk cId="4041042500" sldId="639"/>
        </pc:sldMkLst>
        <pc:spChg chg="mod">
          <ac:chgData name="Kerrie Shanahan" userId="ae473d9f-76e9-476f-892f-2674ea963afc" providerId="ADAL" clId="{1C2628FB-1F07-4B48-8FB3-27553585B1CA}" dt="2026-04-14T06:12:58.097" v="9107" actId="20577"/>
          <ac:spMkLst>
            <pc:docMk/>
            <pc:sldMk cId="4041042500" sldId="639"/>
            <ac:spMk id="3" creationId="{D931A283-D25E-296D-0B9D-93AE203B02EA}"/>
          </ac:spMkLst>
        </pc:spChg>
        <pc:spChg chg="mod">
          <ac:chgData name="Kerrie Shanahan" userId="ae473d9f-76e9-476f-892f-2674ea963afc" providerId="ADAL" clId="{1C2628FB-1F07-4B48-8FB3-27553585B1CA}" dt="2026-04-08T01:49:54.620" v="8322"/>
          <ac:spMkLst>
            <pc:docMk/>
            <pc:sldMk cId="4041042500" sldId="639"/>
            <ac:spMk id="9" creationId="{BC956220-4103-8B05-7C78-015D26683DA5}"/>
          </ac:spMkLst>
        </pc:spChg>
        <pc:spChg chg="mod">
          <ac:chgData name="Kerrie Shanahan" userId="ae473d9f-76e9-476f-892f-2674ea963afc" providerId="ADAL" clId="{1C2628FB-1F07-4B48-8FB3-27553585B1CA}" dt="2026-04-08T01:58:52.328" v="8477" actId="20577"/>
          <ac:spMkLst>
            <pc:docMk/>
            <pc:sldMk cId="4041042500" sldId="639"/>
            <ac:spMk id="10" creationId="{A55DE7AB-01F3-B3F9-00F2-FC309BA56036}"/>
          </ac:spMkLst>
        </pc:spChg>
        <pc:spChg chg="mod">
          <ac:chgData name="Kerrie Shanahan" userId="ae473d9f-76e9-476f-892f-2674ea963afc" providerId="ADAL" clId="{1C2628FB-1F07-4B48-8FB3-27553585B1CA}" dt="2026-04-08T01:54:52.772" v="8417"/>
          <ac:spMkLst>
            <pc:docMk/>
            <pc:sldMk cId="4041042500" sldId="639"/>
            <ac:spMk id="30" creationId="{2A7F0891-E9FF-7DCA-3244-4F765926EEE2}"/>
          </ac:spMkLst>
        </pc:spChg>
        <pc:spChg chg="mod">
          <ac:chgData name="Kerrie Shanahan" userId="ae473d9f-76e9-476f-892f-2674ea963afc" providerId="ADAL" clId="{1C2628FB-1F07-4B48-8FB3-27553585B1CA}" dt="2026-04-08T01:58:54.007" v="8478" actId="20577"/>
          <ac:spMkLst>
            <pc:docMk/>
            <pc:sldMk cId="4041042500" sldId="639"/>
            <ac:spMk id="31" creationId="{B458EDFE-2C46-1EDA-A665-7FCC92B76F65}"/>
          </ac:spMkLst>
        </pc:spChg>
        <pc:spChg chg="mod">
          <ac:chgData name="Kerrie Shanahan" userId="ae473d9f-76e9-476f-892f-2674ea963afc" providerId="ADAL" clId="{1C2628FB-1F07-4B48-8FB3-27553585B1CA}" dt="2026-04-08T01:54:54.324" v="8418"/>
          <ac:spMkLst>
            <pc:docMk/>
            <pc:sldMk cId="4041042500" sldId="639"/>
            <ac:spMk id="33" creationId="{97462884-34F3-FAC3-7839-3A2E78034A03}"/>
          </ac:spMkLst>
        </pc:spChg>
        <pc:spChg chg="mod">
          <ac:chgData name="Kerrie Shanahan" userId="ae473d9f-76e9-476f-892f-2674ea963afc" providerId="ADAL" clId="{1C2628FB-1F07-4B48-8FB3-27553585B1CA}" dt="2026-04-08T01:54:54.324" v="8418"/>
          <ac:spMkLst>
            <pc:docMk/>
            <pc:sldMk cId="4041042500" sldId="639"/>
            <ac:spMk id="34" creationId="{CC13B529-2CC7-FC66-6CDF-5B6E0E91152B}"/>
          </ac:spMkLst>
        </pc:spChg>
        <pc:spChg chg="mod">
          <ac:chgData name="Kerrie Shanahan" userId="ae473d9f-76e9-476f-892f-2674ea963afc" providerId="ADAL" clId="{1C2628FB-1F07-4B48-8FB3-27553585B1CA}" dt="2026-04-08T01:54:55.501" v="8419"/>
          <ac:spMkLst>
            <pc:docMk/>
            <pc:sldMk cId="4041042500" sldId="639"/>
            <ac:spMk id="36" creationId="{A56B8BD0-C843-EDDD-9B44-F6E4F2AAF2BD}"/>
          </ac:spMkLst>
        </pc:spChg>
        <pc:spChg chg="mod">
          <ac:chgData name="Kerrie Shanahan" userId="ae473d9f-76e9-476f-892f-2674ea963afc" providerId="ADAL" clId="{1C2628FB-1F07-4B48-8FB3-27553585B1CA}" dt="2026-04-08T01:57:09.186" v="8439" actId="20577"/>
          <ac:spMkLst>
            <pc:docMk/>
            <pc:sldMk cId="4041042500" sldId="639"/>
            <ac:spMk id="37" creationId="{ECD8C6B3-96D3-5155-00E5-AF973F811652}"/>
          </ac:spMkLst>
        </pc:spChg>
        <pc:spChg chg="mod">
          <ac:chgData name="Kerrie Shanahan" userId="ae473d9f-76e9-476f-892f-2674ea963afc" providerId="ADAL" clId="{1C2628FB-1F07-4B48-8FB3-27553585B1CA}" dt="2026-04-08T01:54:56.688" v="8420"/>
          <ac:spMkLst>
            <pc:docMk/>
            <pc:sldMk cId="4041042500" sldId="639"/>
            <ac:spMk id="39" creationId="{D14DD998-837A-06E6-7FCD-40A681340303}"/>
          </ac:spMkLst>
        </pc:spChg>
        <pc:spChg chg="mod">
          <ac:chgData name="Kerrie Shanahan" userId="ae473d9f-76e9-476f-892f-2674ea963afc" providerId="ADAL" clId="{1C2628FB-1F07-4B48-8FB3-27553585B1CA}" dt="2026-04-08T01:58:44.840" v="8472" actId="20577"/>
          <ac:spMkLst>
            <pc:docMk/>
            <pc:sldMk cId="4041042500" sldId="639"/>
            <ac:spMk id="40" creationId="{A751972F-A50A-F8D4-EAB2-7533B9D99D0C}"/>
          </ac:spMkLst>
        </pc:spChg>
        <pc:spChg chg="mod">
          <ac:chgData name="Kerrie Shanahan" userId="ae473d9f-76e9-476f-892f-2674ea963afc" providerId="ADAL" clId="{1C2628FB-1F07-4B48-8FB3-27553585B1CA}" dt="2026-04-08T01:54:57.728" v="8421"/>
          <ac:spMkLst>
            <pc:docMk/>
            <pc:sldMk cId="4041042500" sldId="639"/>
            <ac:spMk id="42" creationId="{475E8B3E-A3D4-AFD5-EF03-E53C67965F37}"/>
          </ac:spMkLst>
        </pc:spChg>
        <pc:spChg chg="mod">
          <ac:chgData name="Kerrie Shanahan" userId="ae473d9f-76e9-476f-892f-2674ea963afc" providerId="ADAL" clId="{1C2628FB-1F07-4B48-8FB3-27553585B1CA}" dt="2026-04-08T01:58:46.798" v="8473" actId="20577"/>
          <ac:spMkLst>
            <pc:docMk/>
            <pc:sldMk cId="4041042500" sldId="639"/>
            <ac:spMk id="43" creationId="{480B4EC5-AED2-EEDD-E822-4763A9FB9E88}"/>
          </ac:spMkLst>
        </pc:spChg>
        <pc:spChg chg="mod">
          <ac:chgData name="Kerrie Shanahan" userId="ae473d9f-76e9-476f-892f-2674ea963afc" providerId="ADAL" clId="{1C2628FB-1F07-4B48-8FB3-27553585B1CA}" dt="2026-04-08T01:54:58.901" v="8422"/>
          <ac:spMkLst>
            <pc:docMk/>
            <pc:sldMk cId="4041042500" sldId="639"/>
            <ac:spMk id="45" creationId="{ACE1517E-D279-6ACD-1358-D5B6AD5071A3}"/>
          </ac:spMkLst>
        </pc:spChg>
        <pc:spChg chg="mod">
          <ac:chgData name="Kerrie Shanahan" userId="ae473d9f-76e9-476f-892f-2674ea963afc" providerId="ADAL" clId="{1C2628FB-1F07-4B48-8FB3-27553585B1CA}" dt="2026-04-08T01:58:50.734" v="8476" actId="20577"/>
          <ac:spMkLst>
            <pc:docMk/>
            <pc:sldMk cId="4041042500" sldId="639"/>
            <ac:spMk id="46" creationId="{8631A237-D6E9-6387-FC1B-869DFE9046F7}"/>
          </ac:spMkLst>
        </pc:spChg>
        <pc:spChg chg="add mod">
          <ac:chgData name="Kerrie Shanahan" userId="ae473d9f-76e9-476f-892f-2674ea963afc" providerId="ADAL" clId="{1C2628FB-1F07-4B48-8FB3-27553585B1CA}" dt="2026-04-08T04:46:05.322" v="9012"/>
          <ac:spMkLst>
            <pc:docMk/>
            <pc:sldMk cId="4041042500" sldId="639"/>
            <ac:spMk id="48" creationId="{EA7FF74E-10D8-1E5F-2FEB-B8E185222FF6}"/>
          </ac:spMkLst>
        </pc:spChg>
        <pc:grpChg chg="add mod">
          <ac:chgData name="Kerrie Shanahan" userId="ae473d9f-76e9-476f-892f-2674ea963afc" providerId="ADAL" clId="{1C2628FB-1F07-4B48-8FB3-27553585B1CA}" dt="2026-04-08T01:58:34.923" v="8471" actId="164"/>
          <ac:grpSpMkLst>
            <pc:docMk/>
            <pc:sldMk cId="4041042500" sldId="639"/>
            <ac:grpSpMk id="8" creationId="{CF696A17-0446-9901-A2A6-9D0BC3F5C4B7}"/>
          </ac:grpSpMkLst>
        </pc:grpChg>
        <pc:grpChg chg="add mod">
          <ac:chgData name="Kerrie Shanahan" userId="ae473d9f-76e9-476f-892f-2674ea963afc" providerId="ADAL" clId="{1C2628FB-1F07-4B48-8FB3-27553585B1CA}" dt="2026-04-08T01:58:34.923" v="8471" actId="164"/>
          <ac:grpSpMkLst>
            <pc:docMk/>
            <pc:sldMk cId="4041042500" sldId="639"/>
            <ac:grpSpMk id="29" creationId="{7EAE1E30-0C0D-D7CA-899A-198D92C0784A}"/>
          </ac:grpSpMkLst>
        </pc:grpChg>
        <pc:grpChg chg="add mod">
          <ac:chgData name="Kerrie Shanahan" userId="ae473d9f-76e9-476f-892f-2674ea963afc" providerId="ADAL" clId="{1C2628FB-1F07-4B48-8FB3-27553585B1CA}" dt="2026-04-08T01:58:34.923" v="8471" actId="164"/>
          <ac:grpSpMkLst>
            <pc:docMk/>
            <pc:sldMk cId="4041042500" sldId="639"/>
            <ac:grpSpMk id="32" creationId="{BFC6B619-9725-93FF-14FE-70D51E964282}"/>
          </ac:grpSpMkLst>
        </pc:grpChg>
        <pc:grpChg chg="add mod">
          <ac:chgData name="Kerrie Shanahan" userId="ae473d9f-76e9-476f-892f-2674ea963afc" providerId="ADAL" clId="{1C2628FB-1F07-4B48-8FB3-27553585B1CA}" dt="2026-04-08T01:58:34.923" v="8471" actId="164"/>
          <ac:grpSpMkLst>
            <pc:docMk/>
            <pc:sldMk cId="4041042500" sldId="639"/>
            <ac:grpSpMk id="35" creationId="{A62D9D1A-B4C0-17A8-0A52-6B98EA938ED0}"/>
          </ac:grpSpMkLst>
        </pc:grpChg>
        <pc:grpChg chg="add mod">
          <ac:chgData name="Kerrie Shanahan" userId="ae473d9f-76e9-476f-892f-2674ea963afc" providerId="ADAL" clId="{1C2628FB-1F07-4B48-8FB3-27553585B1CA}" dt="2026-04-08T01:58:34.923" v="8471" actId="164"/>
          <ac:grpSpMkLst>
            <pc:docMk/>
            <pc:sldMk cId="4041042500" sldId="639"/>
            <ac:grpSpMk id="38" creationId="{9128A11C-12CF-241E-3EB7-4CF10C9EB187}"/>
          </ac:grpSpMkLst>
        </pc:grpChg>
        <pc:grpChg chg="add mod">
          <ac:chgData name="Kerrie Shanahan" userId="ae473d9f-76e9-476f-892f-2674ea963afc" providerId="ADAL" clId="{1C2628FB-1F07-4B48-8FB3-27553585B1CA}" dt="2026-04-08T01:58:34.923" v="8471" actId="164"/>
          <ac:grpSpMkLst>
            <pc:docMk/>
            <pc:sldMk cId="4041042500" sldId="639"/>
            <ac:grpSpMk id="41" creationId="{81E06D19-346A-1DE8-CC7A-290C09F1EBBA}"/>
          </ac:grpSpMkLst>
        </pc:grpChg>
        <pc:grpChg chg="add mod">
          <ac:chgData name="Kerrie Shanahan" userId="ae473d9f-76e9-476f-892f-2674ea963afc" providerId="ADAL" clId="{1C2628FB-1F07-4B48-8FB3-27553585B1CA}" dt="2026-04-08T01:58:34.923" v="8471" actId="164"/>
          <ac:grpSpMkLst>
            <pc:docMk/>
            <pc:sldMk cId="4041042500" sldId="639"/>
            <ac:grpSpMk id="44" creationId="{5E89372C-4F74-0B1A-49C6-99AA04BC8806}"/>
          </ac:grpSpMkLst>
        </pc:grpChg>
        <pc:grpChg chg="add mod">
          <ac:chgData name="Kerrie Shanahan" userId="ae473d9f-76e9-476f-892f-2674ea963afc" providerId="ADAL" clId="{1C2628FB-1F07-4B48-8FB3-27553585B1CA}" dt="2026-04-20T02:10:29.690" v="9520" actId="962"/>
          <ac:grpSpMkLst>
            <pc:docMk/>
            <pc:sldMk cId="4041042500" sldId="639"/>
            <ac:grpSpMk id="47" creationId="{6C9FB499-D619-F4AD-F8DD-16C718AB28B9}"/>
          </ac:grpSpMkLst>
        </pc:grpChg>
      </pc:sldChg>
    </pc:docChg>
  </pc:docChgLst>
  <pc:docChgLst>
    <pc:chgData name="Aja Bongiorno" userId="f06bccf4-c259-48cd-b259-591b80ae2829" providerId="ADAL" clId="{89DDBFD2-1875-5D5E-861C-DF2FB34FCE35}"/>
    <pc:docChg chg="modSld">
      <pc:chgData name="Aja Bongiorno" userId="f06bccf4-c259-48cd-b259-591b80ae2829" providerId="ADAL" clId="{89DDBFD2-1875-5D5E-861C-DF2FB34FCE35}" dt="2026-04-14T02:04:31.969" v="4" actId="14100"/>
      <pc:docMkLst>
        <pc:docMk/>
      </pc:docMkLst>
      <pc:sldChg chg="modSp mod">
        <pc:chgData name="Aja Bongiorno" userId="f06bccf4-c259-48cd-b259-591b80ae2829" providerId="ADAL" clId="{89DDBFD2-1875-5D5E-861C-DF2FB34FCE35}" dt="2026-04-14T02:04:31.969" v="4" actId="14100"/>
        <pc:sldMkLst>
          <pc:docMk/>
          <pc:sldMk cId="1278329242" sldId="489"/>
        </pc:sldMkLst>
        <pc:spChg chg="mod">
          <ac:chgData name="Aja Bongiorno" userId="f06bccf4-c259-48cd-b259-591b80ae2829" providerId="ADAL" clId="{89DDBFD2-1875-5D5E-861C-DF2FB34FCE35}" dt="2026-04-14T02:04:31.969" v="4" actId="14100"/>
          <ac:spMkLst>
            <pc:docMk/>
            <pc:sldMk cId="1278329242" sldId="489"/>
            <ac:spMk id="2" creationId="{A2603459-2312-EB7E-7980-A506A2F7A445}"/>
          </ac:spMkLst>
        </pc:spChg>
      </pc:sldChg>
      <pc:sldChg chg="modSp mod">
        <pc:chgData name="Aja Bongiorno" userId="f06bccf4-c259-48cd-b259-591b80ae2829" providerId="ADAL" clId="{89DDBFD2-1875-5D5E-861C-DF2FB34FCE35}" dt="2026-04-14T02:04:09.605" v="1" actId="14100"/>
        <pc:sldMkLst>
          <pc:docMk/>
          <pc:sldMk cId="4124420387" sldId="500"/>
        </pc:sldMkLst>
        <pc:spChg chg="mod">
          <ac:chgData name="Aja Bongiorno" userId="f06bccf4-c259-48cd-b259-591b80ae2829" providerId="ADAL" clId="{89DDBFD2-1875-5D5E-861C-DF2FB34FCE35}" dt="2026-04-14T02:04:09.605" v="1" actId="14100"/>
          <ac:spMkLst>
            <pc:docMk/>
            <pc:sldMk cId="4124420387" sldId="500"/>
            <ac:spMk id="6" creationId="{90F9A156-B065-5402-DA61-614A004745CD}"/>
          </ac:spMkLst>
        </pc:spChg>
      </pc:sldChg>
      <pc:sldChg chg="modSp mod">
        <pc:chgData name="Aja Bongiorno" userId="f06bccf4-c259-48cd-b259-591b80ae2829" providerId="ADAL" clId="{89DDBFD2-1875-5D5E-861C-DF2FB34FCE35}" dt="2026-04-14T02:04:14.942" v="2" actId="14100"/>
        <pc:sldMkLst>
          <pc:docMk/>
          <pc:sldMk cId="1259779433" sldId="514"/>
        </pc:sldMkLst>
        <pc:spChg chg="mod">
          <ac:chgData name="Aja Bongiorno" userId="f06bccf4-c259-48cd-b259-591b80ae2829" providerId="ADAL" clId="{89DDBFD2-1875-5D5E-861C-DF2FB34FCE35}" dt="2026-04-14T02:04:14.942" v="2" actId="14100"/>
          <ac:spMkLst>
            <pc:docMk/>
            <pc:sldMk cId="1259779433" sldId="514"/>
            <ac:spMk id="3" creationId="{2B08D8FA-FE96-A24B-C1C6-457BC61E9ADE}"/>
          </ac:spMkLst>
        </pc:spChg>
      </pc:sldChg>
      <pc:sldChg chg="modSp mod">
        <pc:chgData name="Aja Bongiorno" userId="f06bccf4-c259-48cd-b259-591b80ae2829" providerId="ADAL" clId="{89DDBFD2-1875-5D5E-861C-DF2FB34FCE35}" dt="2026-04-14T02:04:24.095" v="3" actId="14100"/>
        <pc:sldMkLst>
          <pc:docMk/>
          <pc:sldMk cId="3413308909" sldId="634"/>
        </pc:sldMkLst>
        <pc:spChg chg="mod">
          <ac:chgData name="Aja Bongiorno" userId="f06bccf4-c259-48cd-b259-591b80ae2829" providerId="ADAL" clId="{89DDBFD2-1875-5D5E-861C-DF2FB34FCE35}" dt="2026-04-14T02:04:24.095" v="3" actId="14100"/>
          <ac:spMkLst>
            <pc:docMk/>
            <pc:sldMk cId="3413308909" sldId="634"/>
            <ac:spMk id="4" creationId="{9B88EFB8-7E54-1E9C-39E9-5CC17700238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20/04/2026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20/04/2026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>
              <a:defRPr/>
            </a:pPr>
            <a:r>
              <a:rPr lang="en-AU">
                <a:latin typeface="+mn-lt"/>
              </a:rPr>
              <a:t>Review of previously learnt content (slides 2 to 14) takes approximately 15 minutes. </a:t>
            </a:r>
            <a:endParaRPr lang="en-AU">
              <a:latin typeface="+mn-lt"/>
              <a:cs typeface="Calibri"/>
            </a:endParaRPr>
          </a:p>
          <a:p>
            <a:pPr>
              <a:defRPr/>
            </a:pPr>
            <a:r>
              <a:rPr lang="en-AU">
                <a:latin typeface="+mn-lt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the spelling pattern </a:t>
            </a:r>
            <a:r>
              <a:rPr lang="en-AU" sz="1200" b="1" kern="1200" err="1">
                <a:effectLst/>
                <a:latin typeface="+mn-lt"/>
                <a:ea typeface="Times New Roman" panose="02020603050405020304" pitchFamily="18" charset="0"/>
              </a:rPr>
              <a:t>ough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saying the sound patterns /</a:t>
            </a:r>
            <a:r>
              <a:rPr lang="en-AU" sz="1200" b="0" kern="1200" err="1">
                <a:effectLst/>
                <a:latin typeface="+mn-lt"/>
                <a:ea typeface="Times New Roman" panose="02020603050405020304" pitchFamily="18" charset="0"/>
              </a:rPr>
              <a:t>uff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/ as in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rough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and /off/ as in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cough</a:t>
            </a:r>
            <a:r>
              <a:rPr lang="en-AU" sz="1200" i="0">
                <a:latin typeface="+mn-lt"/>
              </a:rPr>
              <a:t> </a:t>
            </a:r>
            <a:r>
              <a:rPr lang="en-AU" sz="1200">
                <a:latin typeface="+mn-lt"/>
              </a:rPr>
              <a:t>(slides 15 to 37)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>
                <a:latin typeface="+mn-lt"/>
              </a:rPr>
              <a:t>the irregular word </a:t>
            </a:r>
            <a:r>
              <a:rPr lang="en-AU" sz="1200" b="1">
                <a:latin typeface="+mn-lt"/>
              </a:rPr>
              <a:t>double </a:t>
            </a:r>
            <a:r>
              <a:rPr lang="en-AU" sz="1200" b="0">
                <a:latin typeface="+mn-lt"/>
              </a:rPr>
              <a:t>(slides 28 and 29)</a:t>
            </a:r>
          </a:p>
          <a:p>
            <a:pPr>
              <a:defRPr/>
            </a:pPr>
            <a:r>
              <a:rPr lang="en-AU" sz="1200" b="0">
                <a:latin typeface="+mn-lt"/>
              </a:rPr>
              <a:t>t</a:t>
            </a:r>
            <a:r>
              <a:rPr lang="en-AU" sz="1200">
                <a:latin typeface="+mn-lt"/>
              </a:rPr>
              <a:t>akes approximately 30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>
                <a:effectLst/>
                <a:latin typeface="+mn-lt"/>
              </a:rPr>
              <a:t>Print one student sheet for each student </a:t>
            </a:r>
            <a:r>
              <a:rPr lang="en-AU" sz="1200" u="none">
                <a:latin typeface="+mn-lt"/>
              </a:rPr>
              <a:t>(to be used with slide 36).</a:t>
            </a:r>
            <a:endParaRPr lang="en-AU" sz="1200" u="none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solidFill>
                  <a:srgbClr val="000000"/>
                </a:solidFill>
                <a:effectLst/>
                <a:latin typeface="+mn-lt"/>
              </a:rPr>
              <a:t>If desired, edit the letters on slides 16 to 19 to your preferred font.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Prepare application tasks for independent practice (slide 37).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In the teacher notes for this lesson, the following notation will be used: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/>
              <a:t>/</a:t>
            </a:r>
            <a:r>
              <a:rPr lang="en-US" b="0" err="1"/>
              <a:t>uff</a:t>
            </a:r>
            <a:r>
              <a:rPr lang="en-US" b="0"/>
              <a:t>/ for the sound pattern </a:t>
            </a:r>
            <a:r>
              <a:rPr lang="en-US"/>
              <a:t>/u/, /f/ as in </a:t>
            </a:r>
            <a:r>
              <a:rPr lang="en-US" b="1"/>
              <a:t>rough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/off/ for the sound pattern </a:t>
            </a:r>
            <a:r>
              <a:rPr lang="en-US"/>
              <a:t>/o/, /f/ as in </a:t>
            </a:r>
            <a:r>
              <a:rPr lang="en-US" b="1"/>
              <a:t>cough</a:t>
            </a:r>
            <a:r>
              <a:rPr lang="en-US" b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lesson contains words that some students may not be familiar with. Providing a short, student-friendly definition for these words can be done after the instruction on the relevant slide/s. Example definitions have been provided for some words. </a:t>
            </a:r>
            <a:endParaRPr lang="en-AU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AU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base word each picture represents (</a:t>
            </a:r>
            <a:r>
              <a:rPr lang="en-US" b="1"/>
              <a:t>quiet</a:t>
            </a:r>
            <a:r>
              <a:rPr lang="en-US" b="0"/>
              <a:t>,</a:t>
            </a:r>
            <a:r>
              <a:rPr lang="en-US" b="1"/>
              <a:t> strong</a:t>
            </a:r>
            <a:r>
              <a:rPr lang="en-US" b="0"/>
              <a:t>,</a:t>
            </a:r>
            <a:r>
              <a:rPr lang="en-US" b="1"/>
              <a:t> lazy</a:t>
            </a:r>
            <a:r>
              <a:rPr lang="en-US" b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change each base word to an adverb (</a:t>
            </a:r>
            <a:r>
              <a:rPr lang="en-US" b="1"/>
              <a:t>quietly</a:t>
            </a:r>
            <a:r>
              <a:rPr lang="en-US" b="0"/>
              <a:t>,</a:t>
            </a:r>
            <a:r>
              <a:rPr lang="en-US" b="1"/>
              <a:t> strongly</a:t>
            </a:r>
            <a:r>
              <a:rPr lang="en-US" b="0"/>
              <a:t>,</a:t>
            </a:r>
            <a:r>
              <a:rPr lang="en-US" b="1"/>
              <a:t> lazily</a:t>
            </a:r>
            <a:r>
              <a:rPr lang="en-US"/>
              <a:t>)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leaving off the final </a:t>
            </a:r>
            <a:r>
              <a:rPr lang="en-US" b="1"/>
              <a:t>y </a:t>
            </a:r>
            <a:r>
              <a:rPr lang="en-US" b="0"/>
              <a:t>if needed, and adding an </a:t>
            </a:r>
            <a:r>
              <a:rPr lang="en-US" b="1" err="1"/>
              <a:t>i</a:t>
            </a:r>
            <a:r>
              <a:rPr lang="en-US" b="0"/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adding the </a:t>
            </a:r>
            <a:r>
              <a:rPr lang="en-US" b="1"/>
              <a:t>-</a:t>
            </a:r>
            <a:r>
              <a:rPr lang="en-US" b="1" err="1"/>
              <a:t>ly</a:t>
            </a:r>
            <a:r>
              <a:rPr lang="en-US" b="1"/>
              <a:t> </a:t>
            </a:r>
            <a:r>
              <a:rPr lang="en-US"/>
              <a:t>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Then choose a student to explain what each word means. Encourage them to use the language from the taught catchphrase: </a:t>
            </a:r>
            <a:r>
              <a:rPr lang="en-AU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something is done</a:t>
            </a:r>
            <a:r>
              <a:rPr lang="en-AU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’.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word, and the spelling of the word, for example, </a:t>
            </a:r>
            <a:r>
              <a:rPr lang="en-US" b="1"/>
              <a:t>b/ui/l/d</a:t>
            </a:r>
            <a:r>
              <a:rPr lang="en-US" b="0"/>
              <a:t>,</a:t>
            </a:r>
            <a:r>
              <a:rPr lang="en-US" b="1"/>
              <a:t> build</a:t>
            </a:r>
            <a:r>
              <a:rPr lang="en-US" b="0"/>
              <a:t>,</a:t>
            </a:r>
            <a:r>
              <a:rPr lang="en-US" b="1"/>
              <a:t> b-ui-l-d</a:t>
            </a:r>
            <a:r>
              <a:rPr lang="en-US" b="0"/>
              <a:t> spells </a:t>
            </a:r>
            <a:r>
              <a:rPr lang="en-US" b="1"/>
              <a:t>build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sentences,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leave spaces between words and use previously taught punctuation*.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>
                <a:solidFill>
                  <a:schemeClr val="tx1"/>
                </a:solidFill>
                <a:latin typeface="+mn-lt"/>
              </a:rPr>
              <a:t>The designer cleverly drew the new bridge and her plan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answered many queries about how to build it</a:t>
            </a:r>
            <a:r>
              <a:rPr lang="en-US" b="1">
                <a:solidFill>
                  <a:schemeClr val="tx1"/>
                </a:solidFill>
                <a:latin typeface="+mn-lt"/>
              </a:rPr>
              <a:t>.</a:t>
            </a: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these additional follow-on sentences: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design was quickly approved. It then took many workers and machines to build the new bridge.</a:t>
            </a: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*Tell students when to add the comma as you dictate the sentence.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This lesson focuses on the spelling pattern </a:t>
            </a:r>
            <a:r>
              <a:rPr lang="en-AU" sz="1200" b="1" kern="1200" dirty="0" err="1">
                <a:effectLst/>
                <a:latin typeface="+mn-lt"/>
                <a:ea typeface="Times New Roman" panose="02020603050405020304" pitchFamily="18" charset="0"/>
              </a:rPr>
              <a:t>ough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,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saying the sound patterns /</a:t>
            </a:r>
            <a:r>
              <a:rPr lang="en-AU" sz="1200" b="0" kern="1200" dirty="0" err="1">
                <a:effectLst/>
                <a:latin typeface="+mn-lt"/>
                <a:ea typeface="Times New Roman" panose="02020603050405020304" pitchFamily="18" charset="0"/>
              </a:rPr>
              <a:t>uff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/* and /off/* in words such as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rough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and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cough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endParaRPr lang="en-AU" sz="1200" b="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As this lesson introduces a spelling pattern, not an individual letter</a:t>
            </a:r>
            <a:r>
              <a:rPr lang="en-AU" sz="1200" b="0" kern="12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–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sound correspondence, you will introduce the sound patterns for </a:t>
            </a:r>
            <a:r>
              <a:rPr lang="en-AU" sz="1200" b="1" kern="1200" dirty="0" err="1">
                <a:effectLst/>
                <a:latin typeface="+mn-lt"/>
                <a:ea typeface="Times New Roman" panose="02020603050405020304" pitchFamily="18" charset="0"/>
              </a:rPr>
              <a:t>ough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, /</a:t>
            </a:r>
            <a:r>
              <a:rPr lang="en-AU" sz="1200" b="0" kern="1200" dirty="0" err="1">
                <a:effectLst/>
                <a:latin typeface="+mn-lt"/>
                <a:ea typeface="Times New Roman" panose="02020603050405020304" pitchFamily="18" charset="0"/>
              </a:rPr>
              <a:t>uff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/ and /off/, as being made up of two sounds that are said very quickly, one after the other. 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kern="1200" dirty="0">
                <a:effectLst/>
                <a:latin typeface="+mn-lt"/>
              </a:rPr>
              <a:t>Reading words that have </a:t>
            </a:r>
            <a:r>
              <a:rPr lang="en-AU" sz="1200" b="1" kern="1200" dirty="0" err="1">
                <a:effectLst/>
                <a:latin typeface="+mn-lt"/>
              </a:rPr>
              <a:t>ough</a:t>
            </a:r>
            <a:r>
              <a:rPr lang="en-AU" sz="1200" b="1" kern="1200" dirty="0">
                <a:effectLst/>
                <a:latin typeface="+mn-lt"/>
              </a:rPr>
              <a:t> </a:t>
            </a:r>
            <a:r>
              <a:rPr lang="en-AU" sz="1200" b="0" kern="1200" dirty="0">
                <a:effectLst/>
                <a:latin typeface="+mn-lt"/>
              </a:rPr>
              <a:t>in them is best done when the words are used in a sentence. </a:t>
            </a:r>
            <a:r>
              <a:rPr lang="en-US" sz="1200" b="0" kern="1200" dirty="0">
                <a:effectLst/>
                <a:latin typeface="+mn-lt"/>
              </a:rPr>
              <a:t>This provides the </a:t>
            </a:r>
            <a:r>
              <a:rPr lang="en-US" b="0" dirty="0">
                <a:latin typeface="+mn-lt"/>
              </a:rPr>
              <a:t>context within which the </a:t>
            </a:r>
            <a:r>
              <a:rPr lang="en-US" b="1" dirty="0" err="1">
                <a:latin typeface="+mn-lt"/>
              </a:rPr>
              <a:t>ough</a:t>
            </a:r>
            <a:r>
              <a:rPr lang="en-US" b="0" dirty="0">
                <a:latin typeface="+mn-lt"/>
              </a:rPr>
              <a:t> word is used and helps determine the correct sound </a:t>
            </a:r>
            <a:r>
              <a:rPr lang="en-US" b="1" dirty="0" err="1">
                <a:latin typeface="+mn-lt"/>
              </a:rPr>
              <a:t>ough</a:t>
            </a:r>
            <a:r>
              <a:rPr lang="en-US" b="0" dirty="0">
                <a:latin typeface="+mn-lt"/>
              </a:rPr>
              <a:t> says. </a:t>
            </a: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irregular word** in this lesson is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double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endParaRPr lang="en-US" dirty="0"/>
          </a:p>
          <a:p>
            <a:r>
              <a:rPr lang="en-US" dirty="0"/>
              <a:t>*In the teacher notes for this lesson, the following notation will be used: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/</a:t>
            </a:r>
            <a:r>
              <a:rPr lang="en-US" b="0" dirty="0" err="1"/>
              <a:t>uff</a:t>
            </a:r>
            <a:r>
              <a:rPr lang="en-US" b="0" dirty="0"/>
              <a:t>/ for the sound pattern </a:t>
            </a:r>
            <a:r>
              <a:rPr lang="en-US" dirty="0"/>
              <a:t>/u/, /f/ as in </a:t>
            </a:r>
            <a:r>
              <a:rPr lang="en-US" b="1" dirty="0"/>
              <a:t>rough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/off/ for the sound pattern </a:t>
            </a:r>
            <a:r>
              <a:rPr lang="en-US" dirty="0"/>
              <a:t>/o/, /f/ as in </a:t>
            </a:r>
            <a:r>
              <a:rPr lang="en-US" b="1" dirty="0"/>
              <a:t>cough</a:t>
            </a:r>
            <a:r>
              <a:rPr lang="en-US" b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**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Irregular words are words containing letter–sound correspondences that students have not yet learnt, or that are used in very few words, for example, 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listen. These are taught as irregular words to support students to read and spell these words as they come across and use them in their reading and writing.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reading and writing of irregular words is not the primary focus for this lesson, so is not included in the success criteria. </a:t>
            </a: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When spelling an irregular word orally, say the letter names aloud, grouping the letter names together according to the sounds in the word, for example,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d-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-b-le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spells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double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150709-1D15-C365-4972-38F816D874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C436F6-6CB5-0278-1674-47D761E5A6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4F8258-F31B-23B5-4372-7123CCB607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Introduce students to the spelling pattern</a:t>
            </a:r>
            <a:r>
              <a:rPr lang="en-US" b="1">
                <a:latin typeface="+mn-lt"/>
              </a:rPr>
              <a:t> ough</a:t>
            </a:r>
            <a:r>
              <a:rPr lang="en-US" b="0">
                <a:latin typeface="+mn-lt"/>
              </a:rPr>
              <a:t>. 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>
                <a:latin typeface="+mn-lt"/>
              </a:rPr>
              <a:t>ough</a:t>
            </a:r>
            <a:r>
              <a:rPr lang="en-US" b="0" i="1">
                <a:latin typeface="+mn-lt"/>
              </a:rPr>
              <a:t> is a spelling pattern that can be pronounced in seven common ways.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This is because of the way vowel spelling and pronunciation has changed over time.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>
                <a:latin typeface="+mn-lt"/>
              </a:rPr>
              <a:t>ough</a:t>
            </a:r>
            <a:r>
              <a:rPr lang="en-US" b="0" i="1">
                <a:latin typeface="+mn-lt"/>
              </a:rPr>
              <a:t> can say a single sound or two sounds said very quickly, one after the other.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>
                <a:latin typeface="+mn-lt"/>
              </a:rPr>
              <a:t>Explain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>
                <a:latin typeface="+mn-lt"/>
              </a:rPr>
              <a:t>there are not always many words for each sound or sound pattern made by </a:t>
            </a:r>
            <a:r>
              <a:rPr lang="en-US" b="1" i="0">
                <a:latin typeface="+mn-lt"/>
              </a:rPr>
              <a:t>ough</a:t>
            </a:r>
            <a:r>
              <a:rPr lang="en-US" b="0" i="0">
                <a:latin typeface="+mn-lt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>
                <a:latin typeface="+mn-lt"/>
              </a:rPr>
              <a:t>it is important to know the sounds </a:t>
            </a:r>
            <a:r>
              <a:rPr lang="en-US" b="1" i="0">
                <a:latin typeface="+mn-lt"/>
              </a:rPr>
              <a:t>ough</a:t>
            </a:r>
            <a:r>
              <a:rPr lang="en-US" b="0" i="0">
                <a:latin typeface="+mn-lt"/>
              </a:rPr>
              <a:t> can say because there are quite a few words with this spelling pattern.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1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1D13CC-AEE9-1784-77E7-B56B0FEAD6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95528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CE0865-1262-9127-53E0-FBB3BCF92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E7E78B-6CB8-B8A1-D2C7-7199F08273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6DFCF4-D29A-E8FE-85DD-CACB842650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Refer to the seven boxes on the slide. 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 err="1">
                <a:latin typeface="+mn-lt"/>
              </a:rPr>
              <a:t>ough</a:t>
            </a:r>
            <a:r>
              <a:rPr lang="en-US" b="0" i="1" dirty="0">
                <a:latin typeface="+mn-lt"/>
              </a:rPr>
              <a:t> is a spelling pattern that can be pronounced in seven common ways.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Today we will learn two of these sound patterns for </a:t>
            </a:r>
            <a:r>
              <a:rPr lang="en-US" b="1" i="1" dirty="0" err="1">
                <a:latin typeface="+mn-lt"/>
              </a:rPr>
              <a:t>ough</a:t>
            </a:r>
            <a:r>
              <a:rPr lang="en-US" b="0" i="1" dirty="0">
                <a:latin typeface="+mn-lt"/>
              </a:rPr>
              <a:t>.</a:t>
            </a:r>
            <a:endParaRPr lang="en-AU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We will focus on</a:t>
            </a:r>
            <a:r>
              <a:rPr lang="en-US" b="1" i="1" dirty="0">
                <a:latin typeface="+mn-lt"/>
              </a:rPr>
              <a:t> </a:t>
            </a:r>
            <a:r>
              <a:rPr lang="en-US" b="1" i="1" dirty="0" err="1">
                <a:latin typeface="+mn-lt"/>
              </a:rPr>
              <a:t>ough</a:t>
            </a:r>
            <a:r>
              <a:rPr lang="en-US" b="1" i="1" dirty="0">
                <a:latin typeface="+mn-lt"/>
              </a:rPr>
              <a:t> </a:t>
            </a:r>
            <a:r>
              <a:rPr lang="en-US" b="0" i="1" dirty="0">
                <a:latin typeface="+mn-lt"/>
              </a:rPr>
              <a:t>says: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/u/, /f/, /</a:t>
            </a:r>
            <a:r>
              <a:rPr lang="en-US" b="0" i="1" dirty="0" err="1">
                <a:latin typeface="+mn-lt"/>
              </a:rPr>
              <a:t>uff</a:t>
            </a:r>
            <a:r>
              <a:rPr lang="en-US" b="0" i="1" dirty="0">
                <a:latin typeface="+mn-lt"/>
              </a:rPr>
              <a:t>/ like in the word </a:t>
            </a:r>
            <a:r>
              <a:rPr lang="en-US" b="1" i="1" dirty="0">
                <a:latin typeface="+mn-lt"/>
              </a:rPr>
              <a:t>r</a:t>
            </a:r>
            <a:r>
              <a:rPr lang="en-US" b="1" i="1" u="sng" dirty="0">
                <a:latin typeface="+mn-lt"/>
              </a:rPr>
              <a:t>ough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/o/, /f/, /off/ like in the word </a:t>
            </a:r>
            <a:r>
              <a:rPr lang="en-US" b="1" i="1" dirty="0">
                <a:latin typeface="+mn-lt"/>
              </a:rPr>
              <a:t>c</a:t>
            </a:r>
            <a:r>
              <a:rPr lang="en-US" b="1" i="1" u="sng" dirty="0">
                <a:latin typeface="+mn-lt"/>
              </a:rPr>
              <a:t>ough</a:t>
            </a:r>
            <a:r>
              <a:rPr lang="en-US" b="0" i="1" dirty="0">
                <a:latin typeface="+mn-lt"/>
              </a:rPr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Over the next few lessons, w</a:t>
            </a:r>
            <a:r>
              <a:rPr lang="en-AU" i="1" dirty="0">
                <a:latin typeface="+mn-lt"/>
              </a:rPr>
              <a:t>e will learn the other sounds.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i="1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D42353-32B3-B0C4-FDAC-C960CA59F8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98479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C75DB-4D14-385B-B353-E6FF88852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2E999F-0167-4269-F8E2-186C444FDC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80EDB5-33C4-F6AD-B347-3489DA4C0C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 err="1">
                <a:latin typeface="+mn-lt"/>
              </a:rPr>
              <a:t>ough</a:t>
            </a:r>
            <a:r>
              <a:rPr lang="en-US" b="1" i="1" dirty="0">
                <a:latin typeface="+mn-lt"/>
              </a:rPr>
              <a:t> </a:t>
            </a:r>
            <a:r>
              <a:rPr lang="en-US" b="0" i="1" dirty="0">
                <a:latin typeface="+mn-lt"/>
              </a:rPr>
              <a:t>can say: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/u/, /f/, /</a:t>
            </a:r>
            <a:r>
              <a:rPr lang="en-US" b="0" i="1" dirty="0" err="1">
                <a:latin typeface="+mn-lt"/>
              </a:rPr>
              <a:t>uff</a:t>
            </a:r>
            <a:r>
              <a:rPr lang="en-US" b="0" i="1" dirty="0">
                <a:latin typeface="+mn-lt"/>
              </a:rPr>
              <a:t>/ like in the word </a:t>
            </a:r>
            <a:r>
              <a:rPr lang="en-US" b="1" i="1" dirty="0">
                <a:latin typeface="+mn-lt"/>
              </a:rPr>
              <a:t>r</a:t>
            </a:r>
            <a:r>
              <a:rPr lang="en-US" b="1" i="1" u="sng" dirty="0">
                <a:latin typeface="+mn-lt"/>
              </a:rPr>
              <a:t>ough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/o/, /f/, /off/ like in the word </a:t>
            </a:r>
            <a:r>
              <a:rPr lang="en-US" b="1" i="1" dirty="0">
                <a:latin typeface="+mn-lt"/>
              </a:rPr>
              <a:t>c</a:t>
            </a:r>
            <a:r>
              <a:rPr lang="en-US" b="1" i="1" u="sng" dirty="0">
                <a:latin typeface="+mn-lt"/>
              </a:rPr>
              <a:t>ough</a:t>
            </a:r>
            <a:r>
              <a:rPr lang="en-US" b="0" i="1" dirty="0">
                <a:latin typeface="+mn-lt"/>
              </a:rPr>
              <a:t>. 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1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latin typeface="+mn-lt"/>
              </a:rPr>
              <a:t>Demonstrate tracing over the spelling pattern on the large screen while saying: </a:t>
            </a:r>
            <a:r>
              <a:rPr lang="en-US" b="1" i="1" dirty="0" err="1">
                <a:latin typeface="+mn-lt"/>
                <a:cs typeface="Arial" panose="020B0604020202020204" pitchFamily="34" charset="0"/>
              </a:rPr>
              <a:t>ough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 says </a:t>
            </a:r>
            <a:r>
              <a:rPr lang="en-AU" sz="1200" b="0" i="1" kern="1200" dirty="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b="0" i="1" kern="1200" dirty="0" err="1">
                <a:effectLst/>
                <a:latin typeface="+mn-lt"/>
                <a:ea typeface="Times New Roman" panose="02020603050405020304" pitchFamily="18" charset="0"/>
              </a:rPr>
              <a:t>uff</a:t>
            </a:r>
            <a:r>
              <a:rPr lang="en-AU" sz="1200" b="0" i="1" kern="1200" dirty="0">
                <a:effectLst/>
                <a:latin typeface="+mn-lt"/>
                <a:ea typeface="Times New Roman" panose="02020603050405020304" pitchFamily="18" charset="0"/>
              </a:rPr>
              <a:t>/ and /off/.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i="0" dirty="0">
                <a:latin typeface="+mn-lt"/>
              </a:rPr>
              <a:t>Refer to the mnemonic phrase on the slide. 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 dirty="0">
                <a:latin typeface="+mn-lt"/>
              </a:rPr>
              <a:t>The phrase </a:t>
            </a:r>
            <a:r>
              <a:rPr lang="en-AU" sz="1200" b="1" i="1" kern="1200" dirty="0">
                <a:effectLst/>
                <a:latin typeface="+mn-lt"/>
              </a:rPr>
              <a:t>That’s a r</a:t>
            </a:r>
            <a:r>
              <a:rPr lang="en-AU" sz="1200" b="1" i="1" u="sng" kern="1200" dirty="0">
                <a:effectLst/>
                <a:latin typeface="+mn-lt"/>
              </a:rPr>
              <a:t>ough</a:t>
            </a:r>
            <a:r>
              <a:rPr lang="en-AU" sz="1200" b="1" i="1" u="none" kern="1200" dirty="0">
                <a:effectLst/>
                <a:latin typeface="+mn-lt"/>
              </a:rPr>
              <a:t> </a:t>
            </a:r>
            <a:r>
              <a:rPr lang="en-AU" sz="1200" b="1" i="1" kern="1200" dirty="0">
                <a:effectLst/>
                <a:latin typeface="+mn-lt"/>
              </a:rPr>
              <a:t>c</a:t>
            </a:r>
            <a:r>
              <a:rPr lang="en-AU" sz="1200" b="1" i="1" u="sng" kern="1200" dirty="0">
                <a:effectLst/>
                <a:latin typeface="+mn-lt"/>
              </a:rPr>
              <a:t>ough</a:t>
            </a:r>
            <a:r>
              <a:rPr lang="en-AU" sz="1200" b="1" i="1" kern="1200" dirty="0">
                <a:effectLst/>
                <a:latin typeface="+mn-lt"/>
              </a:rPr>
              <a:t>! </a:t>
            </a:r>
            <a:r>
              <a:rPr lang="en-AU" i="1" dirty="0">
                <a:latin typeface="+mn-lt"/>
              </a:rPr>
              <a:t>can help us remember these two sounds for the </a:t>
            </a:r>
            <a:r>
              <a:rPr lang="en-AU" b="1" i="1" dirty="0" err="1">
                <a:latin typeface="+mn-lt"/>
              </a:rPr>
              <a:t>ough</a:t>
            </a:r>
            <a:r>
              <a:rPr lang="en-AU" b="1" i="1" dirty="0">
                <a:latin typeface="+mn-lt"/>
              </a:rPr>
              <a:t> </a:t>
            </a:r>
            <a:r>
              <a:rPr lang="en-AU" b="0" i="1" dirty="0">
                <a:latin typeface="+mn-lt"/>
              </a:rPr>
              <a:t>spelling pattern</a:t>
            </a:r>
            <a:r>
              <a:rPr lang="en-AU" i="1" dirty="0">
                <a:latin typeface="+mn-lt"/>
              </a:rPr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1" kern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b="0" dirty="0">
                <a:latin typeface="+mn-lt"/>
              </a:rPr>
              <a:t>Notes: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dirty="0">
                <a:latin typeface="+mn-lt"/>
              </a:rPr>
              <a:t>The /</a:t>
            </a:r>
            <a:r>
              <a:rPr lang="en-AU" b="0" dirty="0" err="1">
                <a:latin typeface="+mn-lt"/>
              </a:rPr>
              <a:t>uff</a:t>
            </a:r>
            <a:r>
              <a:rPr lang="en-AU" b="0" dirty="0">
                <a:latin typeface="+mn-lt"/>
              </a:rPr>
              <a:t>/ sound as in </a:t>
            </a:r>
            <a:r>
              <a:rPr lang="en-AU" b="1" dirty="0">
                <a:latin typeface="+mn-lt"/>
              </a:rPr>
              <a:t>rough</a:t>
            </a:r>
            <a:r>
              <a:rPr lang="en-AU" b="0" dirty="0">
                <a:latin typeface="+mn-lt"/>
              </a:rPr>
              <a:t> is slightly more common than /off/ as in </a:t>
            </a:r>
            <a:r>
              <a:rPr lang="en-AU" b="1" dirty="0">
                <a:latin typeface="+mn-lt"/>
              </a:rPr>
              <a:t>cough</a:t>
            </a:r>
            <a:r>
              <a:rPr lang="en-AU" b="0" dirty="0">
                <a:latin typeface="+mn-lt"/>
              </a:rPr>
              <a:t>, although both sets have very few common words in them.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dirty="0">
                <a:latin typeface="+mn-lt"/>
              </a:rPr>
              <a:t>/</a:t>
            </a:r>
            <a:r>
              <a:rPr lang="en-AU" b="0" dirty="0" err="1">
                <a:latin typeface="+mn-lt"/>
              </a:rPr>
              <a:t>uff</a:t>
            </a:r>
            <a:r>
              <a:rPr lang="en-AU" b="0" dirty="0">
                <a:latin typeface="+mn-lt"/>
              </a:rPr>
              <a:t>/ - </a:t>
            </a:r>
            <a:r>
              <a:rPr lang="en-AU" b="1" dirty="0">
                <a:latin typeface="+mn-lt"/>
              </a:rPr>
              <a:t>rough</a:t>
            </a:r>
            <a:r>
              <a:rPr lang="en-AU" b="0" dirty="0">
                <a:latin typeface="+mn-lt"/>
              </a:rPr>
              <a:t>, </a:t>
            </a:r>
            <a:r>
              <a:rPr lang="en-AU" b="1" dirty="0">
                <a:latin typeface="+mn-lt"/>
              </a:rPr>
              <a:t>enough</a:t>
            </a:r>
            <a:r>
              <a:rPr lang="en-AU" b="0" dirty="0">
                <a:latin typeface="+mn-lt"/>
              </a:rPr>
              <a:t>, </a:t>
            </a:r>
            <a:r>
              <a:rPr lang="en-AU" b="1" dirty="0">
                <a:latin typeface="+mn-lt"/>
              </a:rPr>
              <a:t>tough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dirty="0">
                <a:latin typeface="+mn-lt"/>
              </a:rPr>
              <a:t>/off/ - </a:t>
            </a:r>
            <a:r>
              <a:rPr lang="en-AU" b="1" dirty="0">
                <a:latin typeface="+mn-lt"/>
              </a:rPr>
              <a:t>cough</a:t>
            </a:r>
            <a:r>
              <a:rPr lang="en-AU" b="0" dirty="0">
                <a:latin typeface="+mn-lt"/>
              </a:rPr>
              <a:t>, </a:t>
            </a:r>
            <a:r>
              <a:rPr lang="en-AU" b="1" dirty="0">
                <a:latin typeface="+mn-lt"/>
              </a:rPr>
              <a:t>trough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dirty="0">
                <a:latin typeface="+mn-lt"/>
              </a:rPr>
              <a:t>Y</a:t>
            </a:r>
            <a:r>
              <a:rPr lang="en-AU" dirty="0">
                <a:latin typeface="+mn-lt"/>
              </a:rPr>
              <a:t>ou may like to print a copy of this slide to display and reference in the classroom.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71FE8A-4238-826E-D7DD-3B7A920A27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65692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F9A18C-9207-4919-68F8-C7DD88E364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1F2320-683C-8969-19F0-E4FA98C1B1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41FAD9-EBBA-3080-ABBC-6959290554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form the letters in the air, on the carpet or on a mini-whiteboard while saying: </a:t>
            </a:r>
            <a:r>
              <a:rPr lang="en-AU" b="1" i="1"/>
              <a:t>ough</a:t>
            </a:r>
            <a:r>
              <a:rPr lang="en-AU" b="0" i="1"/>
              <a:t> says</a:t>
            </a:r>
            <a:r>
              <a:rPr lang="en-US" b="0" i="1"/>
              <a:t> </a:t>
            </a:r>
            <a:r>
              <a:rPr lang="en-US" i="1"/>
              <a:t>/</a:t>
            </a:r>
            <a:r>
              <a:rPr lang="en-AU" b="0" i="1">
                <a:solidFill>
                  <a:srgbClr val="001D35"/>
                </a:solidFill>
              </a:rPr>
              <a:t>uff/ and /off</a:t>
            </a:r>
            <a:r>
              <a:rPr lang="en-US" i="1"/>
              <a:t>/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/>
              <a:t>read the mnemonic phrase on the slide. </a:t>
            </a:r>
          </a:p>
          <a:p>
            <a:pPr marL="0" indent="0">
              <a:buFont typeface="Arial,Sans-Serif"/>
              <a:buNone/>
              <a:defRPr/>
            </a:pPr>
            <a:endParaRPr lang="en-US" i="1"/>
          </a:p>
          <a:p>
            <a:r>
              <a:rPr lang="en-US">
                <a:latin typeface="+mn-lt"/>
              </a:rPr>
              <a:t>Check that students are using the correct entry and exit points for their letter formation and offer feedback.</a:t>
            </a:r>
          </a:p>
          <a:p>
            <a:endParaRPr lang="en-US">
              <a:latin typeface="+mn-lt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en-AU" sz="1000" b="0" i="1" kern="10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>
              <a:latin typeface="+mn-lt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>
              <a:latin typeface="+mn-lt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>
              <a:latin typeface="+mn-lt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DEDE3F-4F26-1043-3BDA-40C1D9FB65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208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solidFill>
                  <a:schemeClr val="tx1"/>
                </a:solidFill>
                <a:latin typeface="+mn-lt"/>
              </a:rPr>
              <a:t>Review</a:t>
            </a:r>
          </a:p>
          <a:p>
            <a:endParaRPr lang="en-US" b="0">
              <a:solidFill>
                <a:schemeClr val="tx1"/>
              </a:solidFill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solidFill>
                  <a:schemeClr val="tx1"/>
                </a:solidFill>
                <a:latin typeface="+mn-lt"/>
              </a:rPr>
              <a:t>Point to the spelling pattern </a:t>
            </a:r>
            <a:r>
              <a:rPr lang="en-US" b="1">
                <a:solidFill>
                  <a:schemeClr val="tx1"/>
                </a:solidFill>
                <a:latin typeface="+mn-lt"/>
              </a:rPr>
              <a:t>w-or </a:t>
            </a:r>
            <a:r>
              <a:rPr lang="en-US" b="0">
                <a:solidFill>
                  <a:schemeClr val="tx1"/>
                </a:solidFill>
                <a:latin typeface="+mn-lt"/>
              </a:rPr>
              <a:t>and ask students what sound </a:t>
            </a:r>
            <a:r>
              <a:rPr lang="en-US" b="1">
                <a:solidFill>
                  <a:schemeClr val="tx1"/>
                </a:solidFill>
                <a:latin typeface="+mn-lt"/>
              </a:rPr>
              <a:t>or</a:t>
            </a:r>
            <a:r>
              <a:rPr lang="en-US" b="0">
                <a:solidFill>
                  <a:schemeClr val="tx1"/>
                </a:solidFill>
                <a:latin typeface="+mn-lt"/>
              </a:rPr>
              <a:t> says after </a:t>
            </a:r>
            <a:r>
              <a:rPr lang="en-US" b="1">
                <a:solidFill>
                  <a:schemeClr val="tx1"/>
                </a:solidFill>
                <a:latin typeface="+mn-lt"/>
              </a:rPr>
              <a:t>w</a:t>
            </a:r>
            <a:r>
              <a:rPr lang="en-US" b="0">
                <a:solidFill>
                  <a:schemeClr val="tx1"/>
                </a:solidFill>
                <a:latin typeface="+mn-lt"/>
              </a:rPr>
              <a:t> in a word (/er/).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solidFill>
                  <a:schemeClr val="tx1"/>
                </a:solidFill>
                <a:latin typeface="+mn-lt"/>
              </a:rPr>
              <a:t>Prompt students to say the mnemonic phrase, 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wor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m is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wor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king</a:t>
            </a:r>
            <a:r>
              <a:rPr lang="en-US" sz="1200" b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b="0">
              <a:solidFill>
                <a:schemeClr val="tx1"/>
              </a:solidFill>
              <a:latin typeface="+mn-lt"/>
            </a:endParaRPr>
          </a:p>
          <a:p>
            <a:r>
              <a:rPr lang="en-US" b="0">
                <a:solidFill>
                  <a:schemeClr val="tx1"/>
                </a:solidFill>
                <a:latin typeface="+mn-lt"/>
              </a:rPr>
              <a:t> </a:t>
            </a:r>
          </a:p>
          <a:p>
            <a:r>
              <a:rPr lang="en-US" b="1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solidFill>
                  <a:schemeClr val="tx1"/>
                </a:solidFill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solidFill>
                  <a:schemeClr val="tx1"/>
                </a:solidFill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>
                <a:solidFill>
                  <a:schemeClr val="tx1"/>
                </a:solidFill>
                <a:latin typeface="+mn-lt"/>
              </a:rPr>
              <a:t>Note: Y</a:t>
            </a:r>
            <a:r>
              <a:rPr lang="en-AU">
                <a:solidFill>
                  <a:schemeClr val="tx1"/>
                </a:solidFill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03554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5E722F-35B9-C16C-D6D9-F3E6C71F9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E30DF6-7ADF-BD7E-2C34-0FC9670E42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D77857-B1FD-3C80-B0B6-B36CFDEE9F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>
                <a:latin typeface="+mn-lt"/>
              </a:rPr>
              <a:t>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>
                <a:latin typeface="+mn-lt"/>
                <a:cs typeface="Arial" panose="020B0604020202020204" pitchFamily="34" charset="0"/>
              </a:rPr>
              <a:t>There is no one rule for when </a:t>
            </a:r>
            <a:r>
              <a:rPr lang="en-US" b="1" i="1">
                <a:latin typeface="+mn-lt"/>
                <a:cs typeface="Arial" panose="020B0604020202020204" pitchFamily="34" charset="0"/>
              </a:rPr>
              <a:t>ough</a:t>
            </a:r>
            <a:r>
              <a:rPr lang="en-US" b="0" i="1">
                <a:latin typeface="+mn-lt"/>
                <a:cs typeface="Arial" panose="020B0604020202020204" pitchFamily="34" charset="0"/>
              </a:rPr>
              <a:t> says /uff/ or /off/.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>
                <a:latin typeface="+mn-lt"/>
                <a:cs typeface="Arial" panose="020B0604020202020204" pitchFamily="34" charset="0"/>
              </a:rPr>
              <a:t>We can try to remember the types of words that use each sound.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i="1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>
                <a:latin typeface="+mn-lt"/>
              </a:rPr>
              <a:t>Demonstrate reading each word, </a:t>
            </a:r>
            <a:r>
              <a:rPr lang="en-AU" b="0" noProof="0">
                <a:latin typeface="+mn-lt"/>
              </a:rPr>
              <a:t>emphasising</a:t>
            </a:r>
            <a:r>
              <a:rPr lang="en-US" b="0">
                <a:latin typeface="+mn-lt"/>
              </a:rPr>
              <a:t> the target spelling and sound patterns represented by</a:t>
            </a:r>
            <a:r>
              <a:rPr lang="en-US" b="1">
                <a:latin typeface="+mn-lt"/>
              </a:rPr>
              <a:t> ough</a:t>
            </a:r>
            <a:r>
              <a:rPr lang="en-US" b="0">
                <a:latin typeface="+mn-lt"/>
              </a:rPr>
              <a:t>.</a:t>
            </a:r>
            <a:endParaRPr lang="en-US" b="1">
              <a:latin typeface="+mn-lt"/>
            </a:endParaRPr>
          </a:p>
          <a:p>
            <a:endParaRPr lang="en-US" b="0" i="0">
              <a:latin typeface="+mn-lt"/>
              <a:cs typeface="Arial" panose="020B0604020202020204" pitchFamily="34" charset="0"/>
            </a:endParaRPr>
          </a:p>
          <a:p>
            <a:r>
              <a:rPr lang="en-US" b="0">
                <a:latin typeface="+mn-lt"/>
              </a:rPr>
              <a:t>Start with the list of words on the left. </a:t>
            </a:r>
          </a:p>
          <a:p>
            <a:r>
              <a:rPr lang="en-US" b="0" i="0">
                <a:latin typeface="+mn-lt"/>
              </a:rPr>
              <a:t>Say: </a:t>
            </a:r>
            <a:r>
              <a:rPr lang="en-US" b="1" i="1">
                <a:latin typeface="+mn-lt"/>
                <a:cs typeface="Arial" panose="020B0604020202020204" pitchFamily="34" charset="0"/>
              </a:rPr>
              <a:t>ough</a:t>
            </a:r>
            <a:r>
              <a:rPr lang="en-US" b="0" i="1">
                <a:latin typeface="+mn-lt"/>
                <a:cs typeface="Arial" panose="020B0604020202020204" pitchFamily="34" charset="0"/>
              </a:rPr>
              <a:t> says /uff/ </a:t>
            </a:r>
            <a:r>
              <a:rPr lang="en-US" b="0" i="1">
                <a:latin typeface="+mn-lt"/>
              </a:rPr>
              <a:t>in these words.</a:t>
            </a:r>
          </a:p>
          <a:p>
            <a:r>
              <a:rPr lang="en-US" b="0" i="0">
                <a:latin typeface="+mn-lt"/>
              </a:rPr>
              <a:t>Read students the listed words.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Then work through the list on the right. </a:t>
            </a:r>
          </a:p>
          <a:p>
            <a:r>
              <a:rPr lang="en-US" b="0" i="0">
                <a:latin typeface="+mn-lt"/>
              </a:rPr>
              <a:t>Say: </a:t>
            </a:r>
            <a:r>
              <a:rPr lang="en-US" b="1" i="1">
                <a:latin typeface="+mn-lt"/>
                <a:cs typeface="Arial" panose="020B0604020202020204" pitchFamily="34" charset="0"/>
              </a:rPr>
              <a:t>ough</a:t>
            </a:r>
            <a:r>
              <a:rPr lang="en-US" b="0" i="1">
                <a:latin typeface="+mn-lt"/>
                <a:cs typeface="Arial" panose="020B0604020202020204" pitchFamily="34" charset="0"/>
              </a:rPr>
              <a:t> says /off/ </a:t>
            </a:r>
            <a:r>
              <a:rPr lang="en-US" b="0" i="1">
                <a:latin typeface="+mn-lt"/>
              </a:rPr>
              <a:t>in these words. </a:t>
            </a:r>
          </a:p>
          <a:p>
            <a:r>
              <a:rPr lang="en-US" b="0" i="0">
                <a:latin typeface="+mn-lt"/>
              </a:rPr>
              <a:t>Read students the listed words. </a:t>
            </a:r>
          </a:p>
          <a:p>
            <a:endParaRPr lang="en-US" b="0" i="1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Explain that a </a:t>
            </a:r>
            <a:r>
              <a:rPr lang="en-US" b="1">
                <a:latin typeface="+mn-lt"/>
              </a:rPr>
              <a:t>trough</a:t>
            </a:r>
            <a:r>
              <a:rPr lang="en-US">
                <a:latin typeface="+mn-lt"/>
              </a:rPr>
              <a:t> is a long, narrow drinking container for farm animals. </a:t>
            </a:r>
          </a:p>
          <a:p>
            <a:endParaRPr lang="en-US" b="0" i="1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AA217A-E7B7-3936-6A7B-A48342D1F7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19995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C9BD7E-B7E9-7F93-1B33-DB640F62D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51B136-E36E-F288-91D2-9BE6761F0B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10AF8C-F93A-7129-6D6A-B966609C36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r>
              <a:rPr lang="en-US" b="0">
                <a:latin typeface="+mn-lt"/>
              </a:rPr>
              <a:t>Support students as much as needed to read each list of words.</a:t>
            </a:r>
            <a:endParaRPr lang="en-US" b="1">
              <a:latin typeface="+mn-lt"/>
            </a:endParaRPr>
          </a:p>
          <a:p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Start with the list on the left.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Say: </a:t>
            </a:r>
            <a:r>
              <a:rPr lang="en-US" b="0" i="1">
                <a:latin typeface="+mn-lt"/>
              </a:rPr>
              <a:t>Let’s read these words with </a:t>
            </a:r>
            <a:r>
              <a:rPr lang="en-US" b="1" i="1">
                <a:latin typeface="+mn-lt"/>
              </a:rPr>
              <a:t>ough </a:t>
            </a:r>
            <a:r>
              <a:rPr lang="en-US" b="0" i="1">
                <a:latin typeface="+mn-lt"/>
              </a:rPr>
              <a:t>says /uff/.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>
                <a:latin typeface="+mn-lt"/>
              </a:rPr>
              <a:t>Together, read the words listed.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Then work through the list on the right.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Say: </a:t>
            </a:r>
            <a:r>
              <a:rPr lang="en-US" b="0" i="1">
                <a:latin typeface="+mn-lt"/>
              </a:rPr>
              <a:t>Now let’s read these words with </a:t>
            </a:r>
            <a:r>
              <a:rPr lang="en-US" b="1" i="1">
                <a:latin typeface="+mn-lt"/>
              </a:rPr>
              <a:t>ough </a:t>
            </a:r>
            <a:r>
              <a:rPr lang="en-US" b="0" i="1">
                <a:latin typeface="+mn-lt"/>
              </a:rPr>
              <a:t>says /off/.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>
                <a:latin typeface="+mn-lt"/>
              </a:rPr>
              <a:t>Together, read the words listed. </a:t>
            </a:r>
          </a:p>
          <a:p>
            <a:endParaRPr lang="en-US" b="0" i="1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052A1-0CD4-40F3-5362-340E687F25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96928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BC1E7-CC61-98C9-F3A2-8725EA3AB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D63255-63ED-C926-0A1C-6B3B7AF2E5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A135BA-EB04-F3F5-09E6-D934E39EB7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The image represents the word to be written: </a:t>
            </a:r>
            <a:r>
              <a:rPr lang="en-US" b="1">
                <a:latin typeface="+mn-lt"/>
              </a:rPr>
              <a:t>trough</a:t>
            </a:r>
            <a:r>
              <a:rPr lang="en-US">
                <a:latin typeface="+mn-lt"/>
              </a:rPr>
              <a:t>.</a:t>
            </a:r>
            <a:endParaRPr lang="en-US" b="1">
              <a:latin typeface="+mn-lt"/>
            </a:endParaRP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word aloud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segmenting the sounds in the word and recording the corresponding letters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re-reading the word to make sure it is correct.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US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F80F86-4FDF-E935-088E-C0926406D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93749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35BCE-0560-8011-3C04-111891D9B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E01843-EA21-F1CD-32A1-F22126C1A0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3A4B02-19AA-A1C4-807D-B5BD65FB70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trough</a:t>
            </a:r>
            <a:r>
              <a:rPr lang="en-US" b="0">
                <a:latin typeface="+mn-lt"/>
              </a:rPr>
              <a:t>, </a:t>
            </a:r>
            <a:r>
              <a:rPr lang="en-US" b="1">
                <a:latin typeface="+mn-lt"/>
              </a:rPr>
              <a:t>enough</a:t>
            </a:r>
            <a:r>
              <a:rPr lang="en-US">
                <a:latin typeface="+mn-lt"/>
              </a:rPr>
              <a:t>.*</a:t>
            </a:r>
            <a:endParaRPr lang="en-US" b="1">
              <a:latin typeface="+mn-lt"/>
            </a:endParaRP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new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spelling the word syllable by syllable </a:t>
            </a:r>
            <a:r>
              <a:rPr lang="en-US">
                <a:latin typeface="+mn-lt"/>
              </a:rPr>
              <a:t>(</a:t>
            </a:r>
            <a:r>
              <a:rPr lang="en-US" b="1">
                <a:latin typeface="+mn-lt"/>
              </a:rPr>
              <a:t>e-nough</a:t>
            </a:r>
            <a:r>
              <a:rPr lang="en-US">
                <a:latin typeface="+mn-lt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re-reading the word to make sure it is correct.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/>
              <a:t>*An icon has not been used for the word </a:t>
            </a:r>
            <a:r>
              <a:rPr lang="en-AU" b="1"/>
              <a:t>enough</a:t>
            </a:r>
            <a:r>
              <a:rPr lang="en-AU"/>
              <a:t> as it is difficult to illustrate. The pencil icon indicates that you should demonstrate spelling this word.</a:t>
            </a:r>
          </a:p>
          <a:p>
            <a:endParaRPr lang="en-US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EFD559-74CF-3DEB-FFDC-10FD178010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29720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10A03-1537-F40E-15AE-49DDAC5DE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D1B90E-9AC6-E00D-76D6-A1DD518F49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65638A-88A6-66D4-08C6-9DD23C5E7C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trough</a:t>
            </a:r>
            <a:r>
              <a:rPr lang="en-US" b="0">
                <a:latin typeface="+mn-lt"/>
              </a:rPr>
              <a:t>, </a:t>
            </a:r>
            <a:r>
              <a:rPr lang="en-US" b="1">
                <a:latin typeface="+mn-lt"/>
              </a:rPr>
              <a:t>enough</a:t>
            </a:r>
            <a:r>
              <a:rPr lang="en-US" b="0">
                <a:latin typeface="+mn-lt"/>
              </a:rPr>
              <a:t>, </a:t>
            </a:r>
            <a:r>
              <a:rPr lang="en-US" b="1">
                <a:latin typeface="+mn-lt"/>
              </a:rPr>
              <a:t>roughest</a:t>
            </a:r>
            <a:r>
              <a:rPr lang="en-US">
                <a:latin typeface="+mn-lt"/>
              </a:rPr>
              <a:t>.*</a:t>
            </a:r>
            <a:endParaRPr lang="en-US" b="1">
              <a:latin typeface="+mn-lt"/>
            </a:endParaRPr>
          </a:p>
          <a:p>
            <a:endParaRPr lang="en-US">
              <a:latin typeface="+mn-lt"/>
            </a:endParaRPr>
          </a:p>
          <a:p>
            <a:r>
              <a:rPr lang="en-US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saying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spelling the base word </a:t>
            </a:r>
            <a:r>
              <a:rPr lang="en-US" b="1"/>
              <a:t>rough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adding the suffix </a:t>
            </a:r>
            <a:r>
              <a:rPr lang="en-US" b="1"/>
              <a:t>-est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re-reading the word to make sure it is correct.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/>
              <a:t>*An icon has not been used for the word </a:t>
            </a:r>
            <a:r>
              <a:rPr lang="en-AU" b="1"/>
              <a:t>roughest</a:t>
            </a:r>
            <a:r>
              <a:rPr lang="en-AU"/>
              <a:t> as it is difficult to illustrate. The pencil icon indicates that you should demonstrate spelling this word.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D0E36C-1D73-119A-E9CE-4CDD948B89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25743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A8DD19-C650-2090-FEA0-46523CBB9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B18EF8-7D45-A954-275F-311D880429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BBC873-FA77-47FD-0CB1-792459E123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We do</a:t>
            </a:r>
          </a:p>
          <a:p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Provide as much support for students as needed.</a:t>
            </a: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The image represents the word to be written: </a:t>
            </a:r>
            <a:r>
              <a:rPr lang="en-US" b="1"/>
              <a:t>tough</a:t>
            </a:r>
            <a:r>
              <a:rPr lang="en-US" b="0"/>
              <a:t>.*</a:t>
            </a:r>
            <a:endParaRPr lang="en-AU" b="0"/>
          </a:p>
          <a:p>
            <a:endParaRPr lang="en-AU"/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say the word aloud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 the sounds in the word and recording the corresponding letters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r</a:t>
            </a:r>
            <a:r>
              <a:rPr lang="en-US" sz="1200">
                <a:latin typeface="+mn-lt"/>
              </a:rPr>
              <a:t>e-read the word to make sure it is correct.</a:t>
            </a:r>
            <a:endParaRPr lang="en-US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effectLst/>
                <a:latin typeface="+mn-lt"/>
                <a:cs typeface="+mn-cs"/>
              </a:rPr>
              <a:t>Students </a:t>
            </a:r>
            <a:r>
              <a:rPr lang="en-US" sz="120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/>
              <a:t>*An icon has not been used for the word </a:t>
            </a:r>
            <a:r>
              <a:rPr lang="en-AU" b="1"/>
              <a:t>tough</a:t>
            </a:r>
            <a:r>
              <a:rPr lang="en-AU"/>
              <a:t> as it is difficult to illustrate. The pencil icon indicates that you should demonstrate spelling this word.</a:t>
            </a:r>
          </a:p>
          <a:p>
            <a:endParaRPr lang="en-US" b="1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FAAF7D-23D6-01FD-CD4B-6E5211F366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30999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A64FD-6D2F-069A-B33B-D7DCE0B58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C5D6DC-AAE2-9BE8-6088-1F2F441B6D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77B5D7-F6BD-CAE2-45CF-42554993E6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We do</a:t>
            </a:r>
          </a:p>
          <a:p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Provide as much support for students as needed.</a:t>
            </a: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The images represent the words to be written: </a:t>
            </a:r>
            <a:r>
              <a:rPr lang="en-US" b="1"/>
              <a:t>tough</a:t>
            </a:r>
            <a:r>
              <a:rPr lang="en-US" b="0"/>
              <a:t>,</a:t>
            </a:r>
            <a:r>
              <a:rPr lang="en-US" b="1"/>
              <a:t> rough</a:t>
            </a:r>
            <a:r>
              <a:rPr lang="en-US" b="0"/>
              <a:t>.</a:t>
            </a:r>
            <a:endParaRPr lang="en-AU" b="0"/>
          </a:p>
          <a:p>
            <a:endParaRPr lang="en-AU"/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say the new word aloud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 the sounds in the word and recording the corresponding letters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r</a:t>
            </a:r>
            <a:r>
              <a:rPr lang="en-US" sz="1200">
                <a:latin typeface="+mn-lt"/>
              </a:rPr>
              <a:t>e-read the word to make sure it is correct.</a:t>
            </a:r>
            <a:endParaRPr lang="en-US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effectLst/>
                <a:latin typeface="+mn-lt"/>
                <a:cs typeface="+mn-cs"/>
              </a:rPr>
              <a:t>Students </a:t>
            </a:r>
            <a:r>
              <a:rPr lang="en-US" sz="120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endParaRPr lang="en-US" b="1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8C3837-0080-4966-6384-4202B89F2A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62181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308B4-A271-7C3D-2BC9-99691DAC4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856A7-F28D-2B7A-2496-FA6527565D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2033ED-561C-97BD-1A28-2CC096FADA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We do</a:t>
            </a:r>
          </a:p>
          <a:p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Provide as much support for students as needed.</a:t>
            </a: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The images represent the words to be written: </a:t>
            </a:r>
            <a:r>
              <a:rPr lang="en-US" b="1"/>
              <a:t>tough</a:t>
            </a:r>
            <a:r>
              <a:rPr lang="en-US" b="0"/>
              <a:t>,</a:t>
            </a:r>
            <a:r>
              <a:rPr lang="en-US" b="1"/>
              <a:t> rough</a:t>
            </a:r>
            <a:r>
              <a:rPr lang="en-US" b="0"/>
              <a:t>,</a:t>
            </a:r>
            <a:r>
              <a:rPr lang="en-US" b="1"/>
              <a:t> coughing</a:t>
            </a:r>
            <a:r>
              <a:rPr lang="en-US" b="0"/>
              <a:t>.</a:t>
            </a:r>
            <a:endParaRPr lang="en-AU" b="0"/>
          </a:p>
          <a:p>
            <a:endParaRPr lang="en-AU"/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say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spell the base word </a:t>
            </a:r>
            <a:r>
              <a:rPr lang="en-US" b="1"/>
              <a:t>cough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 the suffix </a:t>
            </a:r>
            <a:r>
              <a:rPr lang="en-US" b="1"/>
              <a:t>-ing</a:t>
            </a:r>
            <a:endParaRPr lang="en-US" sz="1200" b="1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r</a:t>
            </a:r>
            <a:r>
              <a:rPr lang="en-US" sz="1200">
                <a:latin typeface="+mn-lt"/>
              </a:rPr>
              <a:t>e-read the word to make sure it is correct.</a:t>
            </a:r>
            <a:endParaRPr lang="en-US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effectLst/>
                <a:latin typeface="+mn-lt"/>
                <a:cs typeface="+mn-cs"/>
              </a:rPr>
              <a:t>Students </a:t>
            </a:r>
            <a:r>
              <a:rPr lang="en-US" sz="120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endParaRPr lang="en-US" b="1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AE98E-D05A-C3BC-6CC3-90A2C9D21F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50601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>
                <a:effectLst/>
                <a:latin typeface="+mn-lt"/>
                <a:ea typeface="Times New Roman" panose="02020603050405020304" pitchFamily="18" charset="0"/>
              </a:rPr>
              <a:t>I do</a:t>
            </a:r>
          </a:p>
          <a:p>
            <a:endParaRPr lang="en-US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kern="1200">
                <a:effectLst/>
                <a:latin typeface="+mn-lt"/>
                <a:ea typeface="Times New Roman" panose="02020603050405020304" pitchFamily="18" charset="0"/>
              </a:rPr>
              <a:t>Demonstrate the following steps to draw students’ attention to the internal structure of the irregular word, including letter–sound correspondences that have not yet been taught.</a:t>
            </a:r>
          </a:p>
          <a:p>
            <a:endParaRPr lang="en-AU" sz="120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you are going to spell. </a:t>
            </a: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720" indent="-172720">
              <a:buFont typeface="+mj-lt"/>
              <a:buAutoNum type="arabicPeriod"/>
            </a:pPr>
            <a:r>
              <a:rPr lang="en-US" sz="1200" kern="1200">
                <a:effectLst/>
                <a:latin typeface="+mn-lt"/>
                <a:ea typeface="Times New Roman" panose="02020603050405020304" pitchFamily="18" charset="0"/>
              </a:rPr>
              <a:t>Use the word in a sentence for context, for example: </a:t>
            </a:r>
            <a:r>
              <a:rPr lang="en-US" sz="1200" b="1" i="0" kern="1200">
                <a:effectLst/>
                <a:latin typeface="+mn-lt"/>
                <a:ea typeface="Times New Roman" panose="02020603050405020304" pitchFamily="18" charset="0"/>
              </a:rPr>
              <a:t>If I double the number three, the total is six.</a:t>
            </a:r>
          </a:p>
          <a:p>
            <a:pPr marL="172720" indent="-172720"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four sounds in the word</a:t>
            </a: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n-AU" sz="1200" b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</a:t>
            </a:r>
            <a:r>
              <a:rPr lang="en-AU" sz="1200" b="1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/ou/b/le</a:t>
            </a:r>
            <a:r>
              <a:rPr lang="en-AU" sz="1200" b="0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marL="172800" lvl="0" indent="-172800"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On the class whiteboard, draw four short horizontal lines.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each sound line. </a:t>
            </a:r>
            <a:endParaRPr lang="en-AU" sz="1200" b="1" u="sng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word, in this case: </a:t>
            </a:r>
            <a:r>
              <a:rPr lang="en-AU" sz="1200" b="1" noProof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ou </a:t>
            </a:r>
            <a:r>
              <a:rPr lang="en-AU" sz="1200" b="0" noProof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/u/.</a:t>
            </a:r>
            <a:endParaRPr lang="en-AU" sz="1200" kern="120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kern="0">
                <a:effectLst/>
                <a:latin typeface="+mn-lt"/>
                <a:ea typeface="Times New Roman" panose="02020603050405020304" pitchFamily="18" charset="0"/>
              </a:rPr>
              <a:t>Spell the word orally, for example: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</a:rPr>
              <a:t>d-ou-b-le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</a:rPr>
              <a:t>double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>
                <a:effectLst/>
                <a:latin typeface="+mn-lt"/>
                <a:ea typeface="Times New Roman" panose="02020603050405020304" pitchFamily="18" charset="0"/>
              </a:rPr>
              <a:t>orally: </a:t>
            </a:r>
            <a:r>
              <a:rPr lang="en-AU" sz="1200" b="1" i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d/ou/b/le 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</a:rPr>
              <a:t>double</a:t>
            </a:r>
            <a:r>
              <a:rPr lang="en-AU" sz="1200" b="0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>
                <a:effectLst/>
                <a:latin typeface="+mn-lt"/>
              </a:rPr>
              <a:t>Write the word again while spelling </a:t>
            </a:r>
            <a:r>
              <a:rPr lang="en-AU" kern="0"/>
              <a:t>and saying the word aloud</a:t>
            </a:r>
            <a:r>
              <a:rPr lang="en-AU" sz="1200" kern="0">
                <a:effectLst/>
                <a:latin typeface="+mn-lt"/>
              </a:rPr>
              <a:t>.</a:t>
            </a:r>
            <a:endParaRPr lang="en-AU">
              <a:latin typeface="+mn-lt"/>
              <a:ea typeface="Calibri" panose="020F0502020204030204"/>
              <a:cs typeface="Calibri" panose="020F0502020204030204"/>
            </a:endParaRPr>
          </a:p>
          <a:p>
            <a:endParaRPr lang="en-AU" sz="1200">
              <a:effectLst/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0332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We do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AU" sz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Prompt students to complete the process with you on mini-whiteboards or on a piece of paper.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they are going to spell.</a:t>
            </a: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Use the word in a sentence (students can participate in this).</a:t>
            </a: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four sounds in the word</a:t>
            </a:r>
            <a:r>
              <a:rPr lang="en-AU" sz="1200" b="0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n-AU" sz="1200" b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</a:t>
            </a:r>
            <a:r>
              <a:rPr lang="en-AU" sz="1200" b="1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/ou/b/le</a:t>
            </a:r>
            <a:r>
              <a:rPr lang="en-AU" sz="1200" b="0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AU" sz="1200" b="0" i="1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Draw four sound lines.</a:t>
            </a: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letters on the sound lines.</a:t>
            </a: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word: </a:t>
            </a:r>
            <a:r>
              <a:rPr lang="en-AU" sz="1200" b="1" noProof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ou </a:t>
            </a:r>
            <a:r>
              <a:rPr lang="en-AU" sz="1200" b="0" noProof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/u/</a:t>
            </a:r>
            <a:r>
              <a:rPr lang="en-AU" sz="1200" b="0" kern="1200" noProof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AU" sz="1200">
              <a:effectLst/>
              <a:latin typeface="+mn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>
                <a:effectLst/>
                <a:latin typeface="+mn-lt"/>
                <a:ea typeface="Times New Roman" panose="02020603050405020304" pitchFamily="18" charset="0"/>
              </a:rPr>
              <a:t>Spell the word orally: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</a:rPr>
              <a:t>d-ou-b-le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</a:rPr>
              <a:t>double</a:t>
            </a:r>
            <a:r>
              <a:rPr lang="en-AU" sz="1200" b="0" i="1" kern="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>
                <a:effectLst/>
                <a:latin typeface="+mn-lt"/>
                <a:ea typeface="Times New Roman" panose="02020603050405020304" pitchFamily="18" charset="0"/>
              </a:rPr>
              <a:t>orally</a:t>
            </a:r>
            <a:r>
              <a:rPr lang="en-AU" sz="1200" b="0" i="1" kern="0">
                <a:effectLst/>
                <a:latin typeface="+mn-lt"/>
                <a:ea typeface="Times New Roman" panose="02020603050405020304" pitchFamily="18" charset="0"/>
              </a:rPr>
              <a:t>: </a:t>
            </a:r>
            <a:r>
              <a:rPr lang="en-AU" sz="1200" b="1" i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d/ou/b/le 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</a:rPr>
              <a:t>double</a:t>
            </a:r>
            <a:r>
              <a:rPr lang="en-AU" sz="1200" b="0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1200">
                <a:solidFill>
                  <a:schemeClr val="tx1"/>
                </a:solidFill>
                <a:effectLst/>
                <a:latin typeface="+mn-lt"/>
                <a:cs typeface="Calibri"/>
              </a:rPr>
              <a:t>Write the word again while </a:t>
            </a:r>
            <a:r>
              <a:rPr lang="en-AU">
                <a:cs typeface="Calibri"/>
              </a:rPr>
              <a:t>spelling </a:t>
            </a:r>
            <a:r>
              <a:rPr lang="en-AU"/>
              <a:t>and saying the word </a:t>
            </a:r>
            <a:r>
              <a:rPr lang="en-AU" sz="1200" kern="1200">
                <a:solidFill>
                  <a:schemeClr val="tx1"/>
                </a:solidFill>
                <a:effectLst/>
                <a:latin typeface="+mn-lt"/>
                <a:cs typeface="Calibri"/>
              </a:rPr>
              <a:t>aloud.</a:t>
            </a:r>
            <a:endParaRPr lang="en-AU" sz="1200" kern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7031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solidFill>
                  <a:schemeClr val="tx1"/>
                </a:solidFill>
                <a:latin typeface="+mn-lt"/>
              </a:rPr>
              <a:t>Review</a:t>
            </a:r>
          </a:p>
          <a:p>
            <a:endParaRPr lang="en-US" b="0">
              <a:solidFill>
                <a:schemeClr val="tx1"/>
              </a:solidFill>
              <a:latin typeface="+mn-lt"/>
            </a:endParaRPr>
          </a:p>
          <a:p>
            <a:r>
              <a:rPr lang="en-US" b="0">
                <a:solidFill>
                  <a:schemeClr val="tx1"/>
                </a:solidFill>
                <a:latin typeface="+mn-lt"/>
              </a:rPr>
              <a:t>The review of this letter</a:t>
            </a:r>
            <a:r>
              <a:rPr lang="en-AU" sz="1200">
                <a:solidFill>
                  <a:schemeClr val="tx1"/>
                </a:solidFill>
                <a:latin typeface="+mn-lt"/>
              </a:rPr>
              <a:t>–</a:t>
            </a:r>
            <a:r>
              <a:rPr lang="en-US" b="0">
                <a:solidFill>
                  <a:schemeClr val="tx1"/>
                </a:solidFill>
                <a:latin typeface="+mn-lt"/>
              </a:rPr>
              <a:t>sound correspondence focuses on the taught sounds as well as the spelling </a:t>
            </a:r>
            <a:r>
              <a:rPr lang="en-AU" b="0" noProof="0">
                <a:solidFill>
                  <a:schemeClr val="tx1"/>
                </a:solidFill>
                <a:latin typeface="+mn-lt"/>
              </a:rPr>
              <a:t>generalisations</a:t>
            </a:r>
            <a:r>
              <a:rPr lang="en-US" b="0">
                <a:solidFill>
                  <a:schemeClr val="tx1"/>
                </a:solidFill>
                <a:latin typeface="+mn-lt"/>
              </a:rPr>
              <a:t> for their use.</a:t>
            </a:r>
          </a:p>
          <a:p>
            <a:endParaRPr lang="en-US" b="0">
              <a:solidFill>
                <a:schemeClr val="tx1"/>
              </a:solidFill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solidFill>
                  <a:schemeClr val="tx1"/>
                </a:solidFill>
                <a:latin typeface="+mn-lt"/>
              </a:rPr>
              <a:t>Point to the </a:t>
            </a:r>
            <a:r>
              <a:rPr lang="en-US" b="1">
                <a:solidFill>
                  <a:schemeClr val="tx1"/>
                </a:solidFill>
                <a:latin typeface="+mn-lt"/>
              </a:rPr>
              <a:t>ch</a:t>
            </a:r>
            <a:r>
              <a:rPr lang="en-US" b="0">
                <a:solidFill>
                  <a:schemeClr val="tx1"/>
                </a:solidFill>
                <a:latin typeface="+mn-lt"/>
              </a:rPr>
              <a:t> digraph. As you point, students say the sounds that have been taught (/ch/, /k/, /sh/).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solidFill>
                  <a:schemeClr val="tx1"/>
                </a:solidFill>
                <a:latin typeface="+mn-lt"/>
              </a:rPr>
              <a:t>Prompt students to say the mnemonic phrase,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 u="none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u="none">
              <a:solidFill>
                <a:schemeClr val="tx1"/>
              </a:solidFill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ch </a:t>
            </a:r>
            <a:r>
              <a:rPr lang="en-US" sz="1200" b="0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>
                <a:solidFill>
                  <a:schemeClr val="tx1"/>
                </a:solidFill>
                <a:latin typeface="+mn-lt"/>
              </a:rPr>
              <a:t>/</a:t>
            </a:r>
            <a:r>
              <a:rPr lang="en-AU" sz="1200" b="0" i="0" kern="1200">
                <a:solidFill>
                  <a:schemeClr val="tx1"/>
                </a:solidFill>
                <a:effectLst/>
                <a:latin typeface="+mn-lt"/>
              </a:rPr>
              <a:t>ch</a:t>
            </a:r>
            <a:r>
              <a:rPr lang="en-US" sz="1200" b="0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Champ </a:t>
            </a:r>
            <a:r>
              <a:rPr lang="en-AU" sz="1200" b="0" i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</a:t>
            </a:r>
            <a:r>
              <a:rPr lang="en-US" sz="1200" b="0" i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most common so </a:t>
            </a:r>
            <a:r>
              <a:rPr lang="en-AU" b="0" i="0">
                <a:latin typeface="+mn-lt"/>
              </a:rPr>
              <a:t>it is first in the </a:t>
            </a: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</a:t>
            </a:r>
            <a:r>
              <a:rPr lang="en-US" b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ch </a:t>
            </a:r>
            <a:r>
              <a:rPr lang="en-US" sz="1200" b="0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>
                <a:solidFill>
                  <a:schemeClr val="tx1"/>
                </a:solidFill>
                <a:latin typeface="+mn-lt"/>
              </a:rPr>
              <a:t>/</a:t>
            </a:r>
            <a:r>
              <a:rPr lang="en-AU" sz="1200" b="0" i="0" kern="1200">
                <a:solidFill>
                  <a:schemeClr val="tx1"/>
                </a:solidFill>
                <a:effectLst/>
                <a:latin typeface="+mn-lt"/>
              </a:rPr>
              <a:t>k</a:t>
            </a:r>
            <a:r>
              <a:rPr lang="en-US" sz="1200" b="0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Christmas </a:t>
            </a:r>
            <a:r>
              <a:rPr lang="en-AU" sz="1200" b="0" i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</a:t>
            </a:r>
            <a:r>
              <a:rPr lang="en-US" sz="1200" b="0" i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less </a:t>
            </a:r>
            <a:r>
              <a:rPr lang="en-US" sz="1200" b="0" i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common so </a:t>
            </a:r>
            <a:r>
              <a:rPr lang="en-AU" b="0" i="0">
                <a:latin typeface="+mn-lt"/>
              </a:rPr>
              <a:t>it is second in the </a:t>
            </a: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</a:t>
            </a:r>
            <a:r>
              <a:rPr lang="en-US" b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ch </a:t>
            </a:r>
            <a:r>
              <a:rPr lang="en-US" sz="1200" b="0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>
                <a:solidFill>
                  <a:schemeClr val="tx1"/>
                </a:solidFill>
                <a:latin typeface="+mn-lt"/>
              </a:rPr>
              <a:t>/</a:t>
            </a:r>
            <a:r>
              <a:rPr lang="en-AU" sz="1200" b="0" i="0" kern="1200">
                <a:solidFill>
                  <a:schemeClr val="tx1"/>
                </a:solidFill>
                <a:effectLst/>
                <a:latin typeface="+mn-lt"/>
              </a:rPr>
              <a:t>sh</a:t>
            </a:r>
            <a:r>
              <a:rPr lang="en-US" sz="1200" b="0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chef </a:t>
            </a:r>
            <a:r>
              <a:rPr lang="en-AU" sz="1200" b="0" i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</a:t>
            </a:r>
            <a:r>
              <a:rPr lang="en-US" sz="1200" b="0" i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least common so </a:t>
            </a:r>
            <a:r>
              <a:rPr lang="en-AU" b="0" i="0">
                <a:latin typeface="+mn-lt"/>
              </a:rPr>
              <a:t>it is last in the </a:t>
            </a: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</a:t>
            </a:r>
            <a:r>
              <a:rPr lang="en-US" b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0">
                <a:solidFill>
                  <a:schemeClr val="tx1"/>
                </a:solidFill>
                <a:latin typeface="+mn-lt"/>
              </a:rPr>
              <a:t> </a:t>
            </a:r>
          </a:p>
          <a:p>
            <a:r>
              <a:rPr lang="en-US" b="1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solidFill>
                  <a:schemeClr val="tx1"/>
                </a:solidFill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solidFill>
                  <a:schemeClr val="tx1"/>
                </a:solidFill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>
                <a:solidFill>
                  <a:schemeClr val="tx1"/>
                </a:solidFill>
                <a:latin typeface="+mn-lt"/>
              </a:rPr>
              <a:t>Note: Y</a:t>
            </a:r>
            <a:r>
              <a:rPr lang="en-AU">
                <a:solidFill>
                  <a:schemeClr val="tx1"/>
                </a:solidFill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03554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AAC57F-80DD-BACC-691E-CD37186B1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31E63E-9A88-2CA8-C29A-999A2A5F56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01871D-B901-91EC-3566-C2205EF30B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>
                <a:latin typeface="+mn-lt"/>
              </a:rPr>
              <a:t>Introduce reading sentences that contain words with the </a:t>
            </a:r>
            <a:r>
              <a:rPr lang="en-US" b="1" i="0">
                <a:latin typeface="+mn-lt"/>
              </a:rPr>
              <a:t>ough </a:t>
            </a:r>
            <a:r>
              <a:rPr lang="en-US" b="0" i="0">
                <a:latin typeface="+mn-lt"/>
              </a:rPr>
              <a:t>spelling pattern.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>
                <a:latin typeface="+mn-lt"/>
              </a:rPr>
              <a:t>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i="1">
                <a:effectLst/>
                <a:latin typeface="Segoe UI" panose="020B0502040204020203" pitchFamily="34" charset="0"/>
              </a:rPr>
              <a:t>When we see a word with the </a:t>
            </a:r>
            <a:r>
              <a:rPr lang="en-US" sz="1200" b="1" i="1">
                <a:effectLst/>
                <a:latin typeface="Segoe UI" panose="020B0502040204020203" pitchFamily="34" charset="0"/>
              </a:rPr>
              <a:t>ough</a:t>
            </a:r>
            <a:r>
              <a:rPr lang="en-US" sz="1200" i="1">
                <a:effectLst/>
                <a:latin typeface="Segoe UI" panose="020B0502040204020203" pitchFamily="34" charset="0"/>
              </a:rPr>
              <a:t> spelling pattern, we can usually work out what sound </a:t>
            </a:r>
            <a:r>
              <a:rPr lang="en-US" sz="1200" b="1" i="1">
                <a:effectLst/>
                <a:latin typeface="Segoe UI" panose="020B0502040204020203" pitchFamily="34" charset="0"/>
              </a:rPr>
              <a:t>ough</a:t>
            </a:r>
            <a:r>
              <a:rPr lang="en-US" sz="1200" i="1">
                <a:effectLst/>
                <a:latin typeface="Segoe UI" panose="020B0502040204020203" pitchFamily="34" charset="0"/>
              </a:rPr>
              <a:t> says because we will know if the word sounds right*, or not. 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i="1">
                <a:effectLst/>
                <a:latin typeface="Segoe UI" panose="020B0502040204020203" pitchFamily="34" charset="0"/>
              </a:rPr>
              <a:t>Sometimes it can be trickier to know what sound to say when reading a word with </a:t>
            </a:r>
            <a:r>
              <a:rPr lang="en-US" sz="1200" b="1" i="1">
                <a:effectLst/>
                <a:latin typeface="Segoe UI" panose="020B0502040204020203" pitchFamily="34" charset="0"/>
              </a:rPr>
              <a:t>ough</a:t>
            </a:r>
            <a:r>
              <a:rPr lang="en-US" sz="1200" i="1">
                <a:effectLst/>
                <a:latin typeface="Segoe UI" panose="020B0502040204020203" pitchFamily="34" charset="0"/>
              </a:rPr>
              <a:t> in it.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000" b="0" i="1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When this is the case, we can look at the other words in the sentence.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000" i="1">
                <a:effectLst/>
                <a:latin typeface="Segoe UI" panose="020B0502040204020203" pitchFamily="34" charset="0"/>
              </a:rPr>
              <a:t>Using the meaning of these other words helps us to know what sound </a:t>
            </a:r>
            <a:r>
              <a:rPr lang="en-US" sz="1000" b="1" i="1">
                <a:effectLst/>
                <a:latin typeface="Segoe UI" panose="020B0502040204020203" pitchFamily="34" charset="0"/>
              </a:rPr>
              <a:t>ough</a:t>
            </a:r>
            <a:r>
              <a:rPr lang="en-US" sz="1000" i="1">
                <a:effectLst/>
                <a:latin typeface="Segoe UI" panose="020B0502040204020203" pitchFamily="34" charset="0"/>
              </a:rPr>
              <a:t> says. </a:t>
            </a:r>
            <a:endParaRPr lang="en-US" sz="1000">
              <a:effectLst/>
              <a:latin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b="0" i="1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>
                <a:latin typeface="+mn-lt"/>
              </a:rPr>
              <a:t>Demonstrate how to use the context in which the </a:t>
            </a:r>
            <a:r>
              <a:rPr lang="en-US" b="1">
                <a:latin typeface="+mn-lt"/>
              </a:rPr>
              <a:t>ough</a:t>
            </a:r>
            <a:r>
              <a:rPr lang="en-US" b="0">
                <a:latin typeface="+mn-lt"/>
              </a:rPr>
              <a:t> word is used to determine the correct sound the </a:t>
            </a:r>
            <a:r>
              <a:rPr lang="en-US" b="1">
                <a:latin typeface="+mn-lt"/>
              </a:rPr>
              <a:t>ough</a:t>
            </a:r>
            <a:r>
              <a:rPr lang="en-US" b="0">
                <a:latin typeface="+mn-lt"/>
              </a:rPr>
              <a:t> spelling pattern says.</a:t>
            </a:r>
            <a:endParaRPr lang="en-US" b="1">
              <a:latin typeface="+mn-lt"/>
            </a:endParaRPr>
          </a:p>
          <a:p>
            <a:endParaRPr lang="en-US" b="0" i="0">
              <a:latin typeface="+mn-lt"/>
              <a:cs typeface="Arial" panose="020B0604020202020204" pitchFamily="34" charset="0"/>
            </a:endParaRPr>
          </a:p>
          <a:p>
            <a:r>
              <a:rPr lang="en-US" b="0">
                <a:latin typeface="+mn-lt"/>
              </a:rPr>
              <a:t>Think aloud as you read the sentence on the slide: 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>
                <a:latin typeface="+mn-lt"/>
              </a:rPr>
              <a:t>When I get to the </a:t>
            </a:r>
            <a:r>
              <a:rPr lang="en-US" b="1" i="1">
                <a:latin typeface="+mn-lt"/>
              </a:rPr>
              <a:t>ough</a:t>
            </a:r>
            <a:r>
              <a:rPr lang="en-US" b="0" i="1">
                <a:latin typeface="+mn-lt"/>
              </a:rPr>
              <a:t> word, I know that </a:t>
            </a:r>
            <a:r>
              <a:rPr lang="en-US" b="1" i="1">
                <a:latin typeface="+mn-lt"/>
              </a:rPr>
              <a:t>ough</a:t>
            </a:r>
            <a:r>
              <a:rPr lang="en-US" b="0" i="1">
                <a:latin typeface="+mn-lt"/>
              </a:rPr>
              <a:t> could say /uff/ (</a:t>
            </a:r>
            <a:r>
              <a:rPr lang="en-US" b="1" i="1">
                <a:latin typeface="+mn-lt"/>
              </a:rPr>
              <a:t>cuff</a:t>
            </a:r>
            <a:r>
              <a:rPr lang="en-US" b="0" i="1">
                <a:latin typeface="+mn-lt"/>
              </a:rPr>
              <a:t>) or /off/ (</a:t>
            </a:r>
            <a:r>
              <a:rPr lang="en-US" b="1" i="1">
                <a:latin typeface="+mn-lt"/>
              </a:rPr>
              <a:t>cough</a:t>
            </a:r>
            <a:r>
              <a:rPr lang="en-US" b="0" i="1">
                <a:latin typeface="+mn-lt"/>
              </a:rPr>
              <a:t>).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>
                <a:latin typeface="+mn-lt"/>
              </a:rPr>
              <a:t>If I read the words around this </a:t>
            </a:r>
            <a:r>
              <a:rPr lang="en-US" b="1" i="1">
                <a:latin typeface="+mn-lt"/>
              </a:rPr>
              <a:t>ough </a:t>
            </a:r>
            <a:r>
              <a:rPr lang="en-US" b="0" i="1">
                <a:latin typeface="+mn-lt"/>
              </a:rPr>
              <a:t>word, I can tell that the word must be an action that hurts the throat.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>
                <a:latin typeface="+mn-lt"/>
              </a:rPr>
              <a:t>I can then work out that it means the action of </a:t>
            </a:r>
            <a:r>
              <a:rPr lang="en-US" b="1" i="1">
                <a:latin typeface="+mn-lt"/>
              </a:rPr>
              <a:t>coughing</a:t>
            </a:r>
            <a:r>
              <a:rPr lang="en-US" b="0" i="1">
                <a:latin typeface="+mn-lt"/>
              </a:rPr>
              <a:t>, so the word must be </a:t>
            </a:r>
            <a:r>
              <a:rPr lang="en-US" b="1" i="1">
                <a:latin typeface="+mn-lt"/>
              </a:rPr>
              <a:t>cough</a:t>
            </a:r>
            <a:r>
              <a:rPr lang="en-US" b="0" i="1">
                <a:latin typeface="+mn-lt"/>
              </a:rPr>
              <a:t>, and </a:t>
            </a:r>
            <a:r>
              <a:rPr lang="en-US" b="1" i="1">
                <a:latin typeface="+mn-lt"/>
              </a:rPr>
              <a:t>ough</a:t>
            </a:r>
            <a:r>
              <a:rPr lang="en-US" b="0" i="1">
                <a:latin typeface="+mn-lt"/>
              </a:rPr>
              <a:t> says /off/.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i="1">
              <a:latin typeface="+mn-lt"/>
            </a:endParaRPr>
          </a:p>
          <a:p>
            <a:r>
              <a:rPr lang="en-US">
                <a:latin typeface="+mn-lt"/>
              </a:rPr>
              <a:t>Demonstrate re-reading the sentence with fluency.</a:t>
            </a:r>
            <a:endParaRPr lang="en-US" b="0" i="1">
              <a:latin typeface="+mn-lt"/>
            </a:endParaRPr>
          </a:p>
          <a:p>
            <a:endParaRPr lang="en-US" b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>
                <a:latin typeface="+mn-lt"/>
              </a:rPr>
              <a:t>*</a:t>
            </a:r>
            <a:r>
              <a:rPr lang="en-US">
                <a:latin typeface="+mn-lt"/>
              </a:rPr>
              <a:t>As needed, explain to students that: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a word sounding ‘right’ usually means it is a word you have heard before or a word you know the meaning of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knowing when a word sounds right gets easier as you learn more words and practise reading more words.</a:t>
            </a:r>
          </a:p>
          <a:p>
            <a:endParaRPr lang="en-US" b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6B5D0A-9CE9-8F2F-EA3B-08C3A8BE9C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60178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0AB836-F77D-686E-87A5-B336807F1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275B85-7F38-EF39-08A9-42E719815A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672B17-42C8-15C0-2650-F5FD52D384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students’ attention to </a:t>
            </a:r>
            <a:r>
              <a:rPr lang="en-AU" sz="1200" b="1" kern="0">
                <a:effectLst/>
                <a:latin typeface="+mn-lt"/>
                <a:ea typeface="Times New Roman" panose="02020603050405020304" pitchFamily="18" charset="0"/>
              </a:rPr>
              <a:t>d-ou-b-le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i="0" kern="0">
                <a:effectLst/>
                <a:latin typeface="+mn-lt"/>
                <a:ea typeface="Times New Roman" panose="02020603050405020304" pitchFamily="18" charset="0"/>
              </a:rPr>
              <a:t>spells </a:t>
            </a:r>
            <a:r>
              <a:rPr lang="en-AU" sz="1200" b="1" i="0" kern="0">
                <a:effectLst/>
                <a:latin typeface="+mn-lt"/>
                <a:ea typeface="Times New Roman" panose="02020603050405020304" pitchFamily="18" charset="0"/>
              </a:rPr>
              <a:t>double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AU" sz="1200" noProof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sounding out and blending to read the other words as appropriate, in particular the words with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ough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where needed, demonstrate using the context in which</a:t>
            </a:r>
            <a:r>
              <a:rPr lang="en-US" b="0">
                <a:latin typeface="+mn-lt"/>
              </a:rPr>
              <a:t> the </a:t>
            </a:r>
            <a:r>
              <a:rPr lang="en-US" b="1">
                <a:latin typeface="+mn-lt"/>
              </a:rPr>
              <a:t>ough</a:t>
            </a:r>
            <a:r>
              <a:rPr lang="en-US" b="0">
                <a:latin typeface="+mn-lt"/>
              </a:rPr>
              <a:t> word is used to determine the correct sound the </a:t>
            </a:r>
            <a:r>
              <a:rPr lang="en-US" b="1">
                <a:latin typeface="+mn-lt"/>
              </a:rPr>
              <a:t>ough</a:t>
            </a:r>
            <a:r>
              <a:rPr lang="en-US" b="0">
                <a:latin typeface="+mn-lt"/>
              </a:rPr>
              <a:t> spelling pattern says.</a:t>
            </a:r>
            <a:endParaRPr lang="en-US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 re-reading the sentences with fluency.</a:t>
            </a:r>
          </a:p>
          <a:p>
            <a:endParaRPr lang="en-US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46D1DE-236A-C43C-33BE-B98B2C7BB1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64937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sentences.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to: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 that </a:t>
            </a:r>
            <a:r>
              <a:rPr lang="en-AU" sz="1200" b="1" kern="0">
                <a:effectLst/>
                <a:latin typeface="+mn-lt"/>
                <a:ea typeface="Times New Roman" panose="02020603050405020304" pitchFamily="18" charset="0"/>
              </a:rPr>
              <a:t>d-ou-b-le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i="0" kern="0">
                <a:effectLst/>
                <a:latin typeface="+mn-lt"/>
                <a:ea typeface="Times New Roman" panose="02020603050405020304" pitchFamily="18" charset="0"/>
              </a:rPr>
              <a:t>spells </a:t>
            </a:r>
            <a:r>
              <a:rPr lang="en-AU" sz="1200" b="1" i="0" kern="0">
                <a:effectLst/>
                <a:latin typeface="+mn-lt"/>
                <a:ea typeface="Times New Roman" panose="02020603050405020304" pitchFamily="18" charset="0"/>
              </a:rPr>
              <a:t>double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words, in particular the words with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ough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where needed, use the context in which</a:t>
            </a:r>
            <a:r>
              <a:rPr lang="en-US" b="0">
                <a:latin typeface="+mn-lt"/>
              </a:rPr>
              <a:t> the </a:t>
            </a:r>
            <a:r>
              <a:rPr lang="en-US" b="1">
                <a:latin typeface="+mn-lt"/>
              </a:rPr>
              <a:t>ough</a:t>
            </a:r>
            <a:r>
              <a:rPr lang="en-US" b="0">
                <a:latin typeface="+mn-lt"/>
              </a:rPr>
              <a:t> word is used to determine the correct sound the </a:t>
            </a:r>
            <a:r>
              <a:rPr lang="en-US" b="1">
                <a:latin typeface="+mn-lt"/>
              </a:rPr>
              <a:t>ough</a:t>
            </a:r>
            <a:r>
              <a:rPr lang="en-US" b="0">
                <a:latin typeface="+mn-lt"/>
              </a:rPr>
              <a:t> spelling pattern says.</a:t>
            </a:r>
            <a:endParaRPr lang="en-US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 b="0" i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sentences with fluency. </a:t>
            </a:r>
            <a:endParaRPr lang="en-AU" sz="1200">
              <a:latin typeface="+mn-lt"/>
            </a:endParaRPr>
          </a:p>
          <a:p>
            <a:endParaRPr lang="en-AU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endParaRPr lang="en-AU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Sentence dictation</a:t>
            </a:r>
            <a:r>
              <a:rPr lang="en-US" b="0">
                <a:latin typeface="+mn-lt"/>
              </a:rPr>
              <a:t>:</a:t>
            </a:r>
            <a:r>
              <a:rPr lang="en-US" b="1">
                <a:latin typeface="+mn-lt"/>
              </a:rPr>
              <a:t> </a:t>
            </a:r>
            <a:r>
              <a:rPr lang="en-AU" sz="12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 make the trough smooth, we will need to double the amount of rough sandpaper.  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recording the sentence word by word, focusing on letter–sound correspondences and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re-reading the sentence to check for accuracy or any editing required. 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Letter formation and placement can also be a focus here. </a:t>
            </a:r>
          </a:p>
          <a:p>
            <a:endParaRPr lang="en-US">
              <a:latin typeface="+mn-lt"/>
            </a:endParaRPr>
          </a:p>
          <a:p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We do</a:t>
            </a:r>
          </a:p>
          <a:p>
            <a:endParaRPr lang="en-US" sz="1200">
              <a:latin typeface="+mn-lt"/>
            </a:endParaRPr>
          </a:p>
          <a:p>
            <a:r>
              <a:rPr lang="en-US" sz="1200">
                <a:latin typeface="+mn-lt"/>
              </a:rPr>
              <a:t>Support students as much as needed to write the sentence on their mini-whiteboard or on paper.</a:t>
            </a:r>
          </a:p>
          <a:p>
            <a:endParaRPr lang="en-US" sz="1200">
              <a:latin typeface="+mn-lt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>
                <a:latin typeface="+mn-lt"/>
              </a:rPr>
              <a:t>Sentence dictation: </a:t>
            </a:r>
            <a:r>
              <a:rPr lang="en-US" sz="1200" b="1">
                <a:latin typeface="+mn-lt"/>
              </a:rPr>
              <a:t>T</a:t>
            </a:r>
            <a:r>
              <a:rPr lang="en-US" sz="18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he amount of water in the trough has doubled and is enough for the sheep in this tough, dry weather.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8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en-US" sz="1200">
              <a:latin typeface="+mn-lt"/>
            </a:endParaRPr>
          </a:p>
          <a:p>
            <a:r>
              <a:rPr lang="en-US" sz="1200">
                <a:latin typeface="+mn-lt"/>
              </a:rPr>
              <a:t>Say the sentence aloud and have students repeat it after you.</a:t>
            </a:r>
          </a:p>
          <a:p>
            <a:endParaRPr lang="en-US" sz="1200">
              <a:latin typeface="+mn-lt"/>
            </a:endParaRPr>
          </a:p>
          <a:p>
            <a:r>
              <a:rPr lang="en-US" sz="1200">
                <a:latin typeface="+mn-lt"/>
              </a:rPr>
              <a:t>Support and scaffold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Students re-read their sentence to check for accuracy or any editing then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the teacher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>
              <a:latin typeface="+mn-lt"/>
            </a:endParaRPr>
          </a:p>
          <a:p>
            <a:r>
              <a:rPr lang="en-US" sz="1200">
                <a:latin typeface="+mn-lt"/>
              </a:rPr>
              <a:t>Note: Students who are able can extend the sentence or write additional sentences containing the target spelling for the lesson.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 patterns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 </a:t>
            </a:r>
            <a:r>
              <a:rPr lang="en-AU" sz="120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and explain why target letter/s have been used in that word</a:t>
            </a: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US" sz="1200" b="1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rough</a:t>
            </a:r>
            <a:r>
              <a:rPr lang="en-US" sz="1200" b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trough</a:t>
            </a:r>
            <a:r>
              <a:rPr lang="en-US" sz="1200" b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coughing</a:t>
            </a:r>
            <a:endParaRPr lang="en-AU" sz="1200" b="1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small-group targeted instruction.</a:t>
            </a:r>
          </a:p>
          <a:p>
            <a:endParaRPr lang="en-US" sz="1200"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rove, support students at their point of need by giving immediate corrective feedback.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 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to students whisper-read one or more of the words from the student sheet. (Students are asked to whisper-read so that students nearby who may also be asked to read the same word cannot hear.)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circle the </a:t>
            </a:r>
            <a:r>
              <a:rPr lang="en-US" sz="1200" b="1" err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ough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spelling pattern in each word.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write</a:t>
            </a:r>
            <a:endParaRPr lang="en-US" b="1">
              <a:solidFill>
                <a:srgbClr val="404040"/>
              </a:solidFill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For each word from the ‘words to read’ section,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identify the sounds* that the </a:t>
            </a:r>
            <a:r>
              <a:rPr lang="en-US" sz="1200" b="1" err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ough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spelling pattern makes (/</a:t>
            </a:r>
            <a:r>
              <a:rPr lang="en-US" sz="1200" b="0" err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uff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/ or /off/)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the word in the correct column.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*Support students as much as needed as they identify the correct sound for each </a:t>
            </a:r>
            <a:r>
              <a:rPr lang="en-US" sz="1200" b="1" err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ough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Irregular word practice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Students: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read the word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word while saying the sounds.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0">
              <a:effectLst/>
              <a:latin typeface="+mn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Sentence reading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Students read the sentences to themselves or a partner. 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Rove around the class and ask target students to read the sentences to you.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1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20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 sz="120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</a:t>
            </a:r>
            <a:r>
              <a:rPr lang="en-AU" sz="1200">
                <a:latin typeface="+mn-lt"/>
              </a:rPr>
              <a:t>–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sound correspondence for students to write: </a:t>
            </a:r>
            <a:r>
              <a:rPr lang="en-AU" sz="1200" b="1" kern="1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This heat is tough for cows so please put enough water in their trough.</a:t>
            </a:r>
            <a:r>
              <a:rPr lang="en-US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are not yet working at the sentence level can complete independent practice tasks aimed at their level of skill application during this time. 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1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/>
              <a:t>Students who have been identified during the ‘check for understanding’ phase of the lesson stay with the teacher for small-group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0"/>
              <a:t>The remaining students continue independent practice with application tasks that have been taught previously and can be carried out independently. </a:t>
            </a:r>
            <a:endParaRPr lang="en-AU" b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Point to each digraph in random order. As you point, students say the sounds* that have been taught.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>
              <a:latin typeface="+mn-lt"/>
            </a:endParaRP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*Sounds that have been taught:</a:t>
            </a:r>
            <a:endParaRPr lang="en-US" sz="1200" b="0" kern="120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/>
              <a:t>wr</a:t>
            </a:r>
            <a:r>
              <a:rPr lang="en-AU"/>
              <a:t> says /r/ (as in </a:t>
            </a:r>
            <a:r>
              <a:rPr lang="en-AU" b="1"/>
              <a:t>wrap</a:t>
            </a:r>
            <a:r>
              <a:rPr lang="en-AU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/>
              <a:t>gn</a:t>
            </a:r>
            <a:r>
              <a:rPr lang="en-AU"/>
              <a:t> says /n/ (as in </a:t>
            </a:r>
            <a:r>
              <a:rPr lang="en-AU" b="1"/>
              <a:t>gnaw</a:t>
            </a:r>
            <a:r>
              <a:rPr lang="en-AU"/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 while students write the corresponding letters on their mini-whiteboard.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US" sz="1200" b="1" i="0" kern="120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>
                <a:effectLst/>
                <a:latin typeface="+mn-lt"/>
              </a:rPr>
              <a:t>/r/ as in </a:t>
            </a:r>
            <a:r>
              <a:rPr lang="en-US" sz="1200" b="1" i="0" kern="1200">
                <a:effectLst/>
                <a:latin typeface="+mn-lt"/>
              </a:rPr>
              <a:t>wrap </a:t>
            </a:r>
            <a:r>
              <a:rPr lang="en-US" sz="1200" b="0" i="0" kern="1200">
                <a:effectLst/>
                <a:latin typeface="+mn-lt"/>
              </a:rPr>
              <a:t>(</a:t>
            </a:r>
            <a:r>
              <a:rPr lang="en-US" sz="1200" b="1" i="0" kern="1200">
                <a:effectLst/>
                <a:latin typeface="+mn-lt"/>
              </a:rPr>
              <a:t>wr</a:t>
            </a:r>
            <a:r>
              <a:rPr lang="en-US" sz="1200" b="0" i="0" kern="1200">
                <a:effectLst/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>
                <a:effectLst/>
                <a:latin typeface="+mn-lt"/>
              </a:rPr>
              <a:t>/n/ as in </a:t>
            </a:r>
            <a:r>
              <a:rPr lang="en-US" sz="1200" b="1" i="0" kern="1200">
                <a:effectLst/>
                <a:latin typeface="+mn-lt"/>
              </a:rPr>
              <a:t>gnaw </a:t>
            </a:r>
            <a:r>
              <a:rPr lang="en-US" sz="1200" b="0" i="0" kern="1200">
                <a:effectLst/>
                <a:latin typeface="+mn-lt"/>
              </a:rPr>
              <a:t>(</a:t>
            </a:r>
            <a:r>
              <a:rPr lang="en-US" sz="1200" b="1" i="0" kern="1200">
                <a:effectLst/>
                <a:latin typeface="+mn-lt"/>
              </a:rPr>
              <a:t>gn</a:t>
            </a:r>
            <a:r>
              <a:rPr lang="en-US" sz="1200" b="0" i="0" kern="1200">
                <a:effectLst/>
                <a:latin typeface="+mn-lt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US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one-syllable words </a:t>
            </a:r>
            <a:r>
              <a:rPr lang="en-US">
                <a:latin typeface="+mn-lt"/>
              </a:rPr>
              <a:t>by saying each letter–sound correspondence then blending the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multisyllabic </a:t>
            </a:r>
            <a:r>
              <a:rPr lang="en-US" b="0">
                <a:latin typeface="+mn-lt"/>
              </a:rPr>
              <a:t>or</a:t>
            </a:r>
            <a:r>
              <a:rPr lang="en-US" b="1">
                <a:latin typeface="+mn-lt"/>
              </a:rPr>
              <a:t> compound words </a:t>
            </a:r>
            <a:r>
              <a:rPr lang="en-US" b="0">
                <a:latin typeface="+mn-lt"/>
              </a:rPr>
              <a:t>by </a:t>
            </a:r>
            <a:r>
              <a:rPr lang="en-US">
                <a:latin typeface="+mn-lt"/>
              </a:rPr>
              <a:t>reading each syllable or base word before reading the whole word </a:t>
            </a:r>
            <a:endParaRPr lang="en-US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words with </a:t>
            </a:r>
            <a:r>
              <a:rPr lang="en-US" b="0">
                <a:latin typeface="+mn-lt"/>
              </a:rPr>
              <a:t>a</a:t>
            </a:r>
            <a:r>
              <a:rPr lang="en-US" b="1">
                <a:latin typeface="+mn-lt"/>
              </a:rPr>
              <a:t> suffix </a:t>
            </a:r>
            <a:r>
              <a:rPr lang="en-US" b="0">
                <a:latin typeface="+mn-lt"/>
              </a:rPr>
              <a:t>by</a:t>
            </a:r>
            <a:r>
              <a:rPr lang="en-US" b="1">
                <a:latin typeface="+mn-lt"/>
              </a:rPr>
              <a:t> </a:t>
            </a:r>
            <a:r>
              <a:rPr lang="en-US" b="0">
                <a:latin typeface="+mn-lt"/>
              </a:rPr>
              <a:t>reading the base word and then adding the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sign</a:t>
            </a:r>
            <a:r>
              <a:rPr lang="en-US" b="0"/>
              <a:t>,</a:t>
            </a:r>
            <a:r>
              <a:rPr lang="en-US" b="1"/>
              <a:t> parachute</a:t>
            </a:r>
            <a:r>
              <a:rPr lang="en-US" b="0"/>
              <a:t>,</a:t>
            </a:r>
            <a:r>
              <a:rPr lang="en-US" b="1"/>
              <a:t> wren</a:t>
            </a:r>
            <a:r>
              <a:rPr lang="en-US" b="0"/>
              <a:t>, </a:t>
            </a:r>
            <a:r>
              <a:rPr lang="en-US" b="1"/>
              <a:t>crossword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AU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spelt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 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7B67-FEFC-81A4-592E-9E361D75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897B5-B756-9D52-382D-F244B923D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93712-5C80-AF84-7C62-8B2BAD05B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>
                <a:latin typeface="+mn-lt"/>
              </a:rPr>
              <a:t>Suffix review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b="1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Review the </a:t>
            </a:r>
            <a:r>
              <a:rPr lang="en-AU" b="1">
                <a:latin typeface="+mn-lt"/>
                <a:cs typeface="Calibri" panose="020F0502020204030204"/>
              </a:rPr>
              <a:t>-ly </a:t>
            </a:r>
            <a:r>
              <a:rPr lang="en-AU" b="0">
                <a:latin typeface="+mn-lt"/>
                <a:cs typeface="Calibri" panose="020F0502020204030204"/>
              </a:rPr>
              <a:t>suffix</a:t>
            </a:r>
            <a:r>
              <a:rPr lang="en-AU" b="1">
                <a:latin typeface="+mn-lt"/>
                <a:cs typeface="Calibri" panose="020F0502020204030204"/>
              </a:rPr>
              <a:t> </a:t>
            </a:r>
            <a:r>
              <a:rPr lang="en-AU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Students: </a:t>
            </a:r>
            <a:r>
              <a:rPr lang="en-AU" b="1" i="1">
                <a:cs typeface="Calibri" panose="020F0502020204030204"/>
              </a:rPr>
              <a:t>-</a:t>
            </a:r>
            <a:r>
              <a:rPr lang="en-US" b="1" i="1"/>
              <a:t>ly</a:t>
            </a:r>
            <a:r>
              <a:rPr lang="en-US" b="0" i="1"/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does it mean? </a:t>
            </a:r>
            <a:endParaRPr lang="en-US" i="1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Students: </a:t>
            </a:r>
            <a:r>
              <a:rPr lang="en-US" i="1">
                <a:cs typeface="Calibri"/>
              </a:rPr>
              <a:t>‘how something is done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i="1">
                <a:cs typeface="Calibri"/>
              </a:rPr>
              <a:t>.</a:t>
            </a:r>
            <a:endParaRPr lang="en-US" i="1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+mn-cs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loud</a:t>
            </a:r>
            <a:r>
              <a:rPr lang="en-AU" i="1">
                <a:cs typeface="Calibri" panose="020F0502020204030204"/>
              </a:rPr>
              <a:t>. Add the suffix.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Students: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Loudly</a:t>
            </a:r>
            <a:r>
              <a:rPr lang="en-AU">
                <a:cs typeface="Calibri"/>
              </a:rPr>
              <a:t>.</a:t>
            </a:r>
            <a:endParaRPr lang="en-AU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Students: </a:t>
            </a:r>
            <a:r>
              <a:rPr lang="en-AU" i="1">
                <a:cs typeface="Calibri" panose="020F0502020204030204"/>
              </a:rPr>
              <a:t>Something is done in a loud way.</a:t>
            </a:r>
            <a:endParaRPr lang="en-AU">
              <a:cs typeface="Calibri"/>
            </a:endParaRP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AU"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9D034-8007-BE66-4D79-89CDDBE9C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057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Ask students to read the words by first reading the base word then reading it with the </a:t>
            </a:r>
            <a:r>
              <a:rPr lang="en-US" sz="1200" b="1">
                <a:latin typeface="+mn-lt"/>
              </a:rPr>
              <a:t>-ly </a:t>
            </a:r>
            <a:r>
              <a:rPr lang="en-US" sz="1200" b="0">
                <a:latin typeface="+mn-lt"/>
              </a:rPr>
              <a:t>suffix,</a:t>
            </a:r>
            <a:r>
              <a:rPr lang="en-US" sz="1200">
                <a:latin typeface="+mn-lt"/>
              </a:rPr>
              <a:t> for example, </a:t>
            </a:r>
            <a:r>
              <a:rPr lang="en-US" sz="1200" b="1">
                <a:latin typeface="+mn-lt"/>
              </a:rPr>
              <a:t>kind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kindly</a:t>
            </a:r>
            <a:r>
              <a:rPr lang="en-US" sz="1200">
                <a:latin typeface="+mn-lt"/>
              </a:rPr>
              <a:t>.</a:t>
            </a:r>
            <a:endParaRPr lang="en-US" sz="120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You may initially place your hand over the suffix as you ask students to read each word to support this process. </a:t>
            </a:r>
            <a:endParaRPr lang="en-US" sz="120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Choose some students to tell you what each word means. </a:t>
            </a:r>
            <a:r>
              <a:rPr lang="en-US"/>
              <a:t>Encourage them to use the language from the taught catchphrase: ‘how something is done’.</a:t>
            </a:r>
          </a:p>
          <a:p>
            <a:endParaRPr lang="en-US" sz="1200" b="1">
              <a:latin typeface="+mn-lt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  <a:endParaRPr lang="en-US" sz="1200" b="1">
              <a:latin typeface="+mn-lt"/>
              <a:ea typeface="Calibri"/>
              <a:cs typeface="Calibri"/>
            </a:endParaRPr>
          </a:p>
          <a:p>
            <a:r>
              <a:rPr lang="en-US" sz="1200">
                <a:latin typeface="+mn-lt"/>
              </a:rPr>
              <a:t>If any students have difficulty, model this process for them. Then ask students to try again.</a:t>
            </a:r>
            <a:endParaRPr lang="en-US" sz="1200">
              <a:latin typeface="+mn-lt"/>
              <a:ea typeface="Calibri"/>
              <a:cs typeface="Calibri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www.literacyhub.edu.au/" TargetMode="External"/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eg"/><Relationship Id="rId5" Type="http://schemas.openxmlformats.org/officeDocument/2006/relationships/image" Target="file:////Users/ajabongiornonew/ESA%20Design/0_2024%20WIP/LitHub%20Phases%20Templates/PP%20Templates/Links/Laptop-Icon_TH.png" TargetMode="External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svg"/><Relationship Id="rId7" Type="http://schemas.openxmlformats.org/officeDocument/2006/relationships/image" Target="../media/image10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hyperlink" Target="https://www.literacyhub.edu.au/plan-teach-and-assess/lesson-packs/" TargetMode="External"/><Relationship Id="rId5" Type="http://schemas.openxmlformats.org/officeDocument/2006/relationships/image" Target="../media/image11.svg"/><Relationship Id="rId4" Type="http://schemas.openxmlformats.org/officeDocument/2006/relationships/image" Target="../media/image1.png"/><Relationship Id="rId9" Type="http://schemas.openxmlformats.org/officeDocument/2006/relationships/image" Target="file:////Volumes/Big%20Storage/0_For%20MacBook%20Pro%20Changeover/ESA%20Design/0_2024%20WIP/LitHub%20Phases%20Templates/Word%20Templates/Links/phase2-lozenge.png" TargetMode="Externa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4.svg"/><Relationship Id="rId5" Type="http://schemas.openxmlformats.org/officeDocument/2006/relationships/image" Target="../media/image13.svg"/><Relationship Id="rId4" Type="http://schemas.openxmlformats.org/officeDocument/2006/relationships/image" Target="../media/image3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7.svg"/><Relationship Id="rId4" Type="http://schemas.openxmlformats.org/officeDocument/2006/relationships/image" Target="../media/image4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5" Type="http://schemas.openxmlformats.org/officeDocument/2006/relationships/image" Target="../media/image7.svg"/><Relationship Id="rId4" Type="http://schemas.openxmlformats.org/officeDocument/2006/relationships/image" Target="../media/image4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14.svg"/><Relationship Id="rId5" Type="http://schemas.openxmlformats.org/officeDocument/2006/relationships/image" Target="../media/image13.svg"/><Relationship Id="rId4" Type="http://schemas.openxmlformats.org/officeDocument/2006/relationships/image" Target="../media/image3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4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4DBA4AF-3AB4-0044-A906-5032B6DE58B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A39E952-BD81-B94E-BF31-C83C1C329BC4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0497567-E6AE-BE45-B49E-F505D99809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4EE95B-7BC3-1856-409B-D803E4A1D4A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5F818F7C-7BC1-1E68-C6B8-9ED71392C58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E24AB7D-3886-B54A-B2A3-55DA6F8F0BA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FC8717E-2E2E-0842-A159-75BCCAF8D54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Pencil outline">
              <a:extLst>
                <a:ext uri="{FF2B5EF4-FFF2-40B4-BE49-F238E27FC236}">
                  <a16:creationId xmlns:a16="http://schemas.microsoft.com/office/drawing/2014/main" id="{DBEBA0CA-1227-1542-8F10-01439DAD67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61F877-022D-2C4B-B24F-44E5924B41E6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B12110D-D7E8-9B48-A56E-8033ED91E703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7B6A47EF-7AEA-8F47-9033-51DD633693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669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B3471F-6093-A402-A0A8-72C01F1254A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10">
            <a:extLst>
              <a:ext uri="{FF2B5EF4-FFF2-40B4-BE49-F238E27FC236}">
                <a16:creationId xmlns:a16="http://schemas.microsoft.com/office/drawing/2014/main" id="{1AA5A7B1-3A70-5702-40AF-8B7291291EA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40873" y="252544"/>
            <a:ext cx="628409" cy="73314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2F0FC9D-7CA8-2478-C347-D046ABF90D8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10">
            <a:extLst>
              <a:ext uri="{FF2B5EF4-FFF2-40B4-BE49-F238E27FC236}">
                <a16:creationId xmlns:a16="http://schemas.microsoft.com/office/drawing/2014/main" id="{7C89C29C-DE21-4B41-684B-B738012F761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23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E2D8C4-A360-35EE-9810-BE4F605A2A7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1B91601F-6F4A-990B-B8CA-CB51884FAAA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5A2419-CE2C-BB9C-8AC4-231CBDCD111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7D843F25-2AFB-7E73-A3E8-11CBA32AEB8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Graphic 8" descr="Pencil outline">
              <a:extLst>
                <a:ext uri="{FF2B5EF4-FFF2-40B4-BE49-F238E27FC236}">
                  <a16:creationId xmlns:a16="http://schemas.microsoft.com/office/drawing/2014/main" id="{24511098-83BB-351C-11BC-675D88290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4D66C22D-3885-8CED-7D0A-53188F73BAC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568C65D9-31E2-174D-B9FF-1758A07A1F7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73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49E359D-F6EA-1A32-CB9B-002BFA5FD4A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4B30BA5C-EB29-A7B3-1F94-D1151E15234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1A6AC1-FAF8-2B0F-073D-AB8912B6E9CA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76270C31-08E1-B0C0-9F9C-79A266CC4B23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03A298B5-199E-BE46-4951-EBE4BB3F3F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80DBCF33-3BB3-0F5F-56BB-2207A1FEEE5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10">
            <a:extLst>
              <a:ext uri="{FF2B5EF4-FFF2-40B4-BE49-F238E27FC236}">
                <a16:creationId xmlns:a16="http://schemas.microsoft.com/office/drawing/2014/main" id="{6E92E852-E5F1-26D3-AE72-DC779E5209D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32ED9E-85DA-2C4A-A567-B320AD209C3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AD2DF0-C326-7D4D-96D3-FED35297419E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1D34B9-555C-34C6-B683-53F61ED4D1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E8C69906-2403-847A-EB78-1B27700E3A8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3409AEEB-39B8-E0C3-01C1-6DE44E1144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FB448B1-0C2D-9FB8-0D86-9D6A35E9B95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A856C5F-0D1A-94C6-C0E6-D09065735C7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324326" y="2083001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CB08770-6057-5DC5-9035-88E02D335C1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SSP lesson</a:t>
            </a:r>
            <a:endParaRPr lang="en-AU" sz="32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2026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</a:t>
              </a:r>
              <a:r>
                <a:rPr lang="en-AU" sz="100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: </a:t>
              </a:r>
              <a:r>
                <a:rPr lang="en-AU" sz="100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74BB14F9-5A3C-E338-34FC-F24904F991C7}"/>
              </a:ext>
            </a:extLst>
          </p:cNvPr>
          <p:cNvPicPr>
            <a:picLocks noChangeAspect="1"/>
          </p:cNvPicPr>
          <p:nvPr userDrawn="1"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3497" y="437601"/>
            <a:ext cx="5547360" cy="71119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89B0A30-ED8D-0F3E-E5F5-6BAC0AC3DB16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0FFE1BF-8473-3B08-533E-70E25133D2C9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24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5D8DA00-27B9-641C-655C-B2D56ADA4BD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8660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575905-6BF6-AB71-E30E-562D879B106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D97B6EFA-BCD6-BD29-1F93-2E15203ADAC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010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4552252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>
                <a:ea typeface="+mj-lt"/>
                <a:cs typeface="+mj-lt"/>
              </a:rPr>
              <a:t>spell</a:t>
            </a:r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>
              <a:solidFill>
                <a:srgbClr val="0E1E42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9C1AB3A-E7E3-9F4B-AC79-0CF47A3D98F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1F09005-6FC1-1041-9964-18BD388D920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7916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E791E74-A149-64E2-F556-18633B62E41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0">
            <a:extLst>
              <a:ext uri="{FF2B5EF4-FFF2-40B4-BE49-F238E27FC236}">
                <a16:creationId xmlns:a16="http://schemas.microsoft.com/office/drawing/2014/main" id="{DB7453DB-13B6-12BE-147B-2124D8ED4A5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40033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4C3ADD2-FAB2-33D8-8473-3A90B0369D4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10">
            <a:extLst>
              <a:ext uri="{FF2B5EF4-FFF2-40B4-BE49-F238E27FC236}">
                <a16:creationId xmlns:a16="http://schemas.microsoft.com/office/drawing/2014/main" id="{B948205C-D889-39EF-3160-E1C98B638D3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160F245D-F988-CBBF-F42F-A40587574BC7}"/>
              </a:ext>
            </a:extLst>
          </p:cNvPr>
          <p:cNvSpPr/>
          <p:nvPr userDrawn="1"/>
        </p:nvSpPr>
        <p:spPr>
          <a:xfrm>
            <a:off x="11069027" y="302597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28">
            <a:extLst>
              <a:ext uri="{FF2B5EF4-FFF2-40B4-BE49-F238E27FC236}">
                <a16:creationId xmlns:a16="http://schemas.microsoft.com/office/drawing/2014/main" id="{1AD8AD1E-279F-C666-9A47-043AFEA3BDCE}"/>
              </a:ext>
            </a:extLst>
          </p:cNvPr>
          <p:cNvSpPr/>
          <p:nvPr userDrawn="1"/>
        </p:nvSpPr>
        <p:spPr>
          <a:xfrm>
            <a:off x="10044674" y="302598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11" descr="Glasses outline">
            <a:extLst>
              <a:ext uri="{FF2B5EF4-FFF2-40B4-BE49-F238E27FC236}">
                <a16:creationId xmlns:a16="http://schemas.microsoft.com/office/drawing/2014/main" id="{D2551FCE-5BE6-BDBB-4F7A-69EF3CCD004D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88092" y="307007"/>
            <a:ext cx="638589" cy="638589"/>
          </a:xfrm>
          <a:prstGeom prst="rect">
            <a:avLst/>
          </a:prstGeom>
        </p:spPr>
      </p:pic>
      <p:pic>
        <p:nvPicPr>
          <p:cNvPr id="14" name="Graphic 13" descr="Users outline">
            <a:extLst>
              <a:ext uri="{FF2B5EF4-FFF2-40B4-BE49-F238E27FC236}">
                <a16:creationId xmlns:a16="http://schemas.microsoft.com/office/drawing/2014/main" id="{6C1BA989-89E6-64D3-3175-887A7575029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38557" y="281101"/>
            <a:ext cx="688952" cy="6889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202407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7272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7F925E-9C45-2E7A-1C73-7D1237C62BF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1996E4EA-D5EC-7356-3D37-C1F215629A6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9485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02597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02598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88092" y="307007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38557" y="281101"/>
            <a:ext cx="688952" cy="6889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1FB687B-3F1E-3E8D-4BB7-53A68F0B9CB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EAC39F1F-7444-FCBA-5E15-0F9328D9EC4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19212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CD1B5C-0AF8-450D-438E-7754764E080B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2339CC2E-0111-6A7F-70D3-1FF975B095E8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Graphic 13" descr="Users outline">
              <a:extLst>
                <a:ext uri="{FF2B5EF4-FFF2-40B4-BE49-F238E27FC236}">
                  <a16:creationId xmlns:a16="http://schemas.microsoft.com/office/drawing/2014/main" id="{3C96A107-FCC0-160F-11AD-B63F27A17D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6A49222A-5185-BEE9-B91F-21851CE5D6E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26E6A5BA-1F55-C083-9D48-5B2F822D715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1238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Title 7">
            <a:extLst>
              <a:ext uri="{FF2B5EF4-FFF2-40B4-BE49-F238E27FC236}">
                <a16:creationId xmlns:a16="http://schemas.microsoft.com/office/drawing/2014/main" id="{75F81144-4900-E36C-C609-41C58AAD7C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D190F9-DFCB-575B-7321-0CCC7DE3C4F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0">
            <a:extLst>
              <a:ext uri="{FF2B5EF4-FFF2-40B4-BE49-F238E27FC236}">
                <a16:creationId xmlns:a16="http://schemas.microsoft.com/office/drawing/2014/main" id="{68386A43-F59E-64C3-5B67-3B395B636B2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55390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0E61E12A-68D3-2FE5-9D47-588BBCDDDC9F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CE4CA9A-6986-BE7B-C81F-75AAFE15C2AD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56578C3-4BCF-C7FB-088B-DAC997CDF85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C68399EF-F89F-D73D-6D68-5199E7EDF5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398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DFB88B6-FE95-884B-AEAB-63773253A451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7C6E769-1D95-A948-AC20-E39B73A3F7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4A6F61DF-82A0-E149-A27F-30BE295E82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605937F3-0744-C4F5-E693-57C89188E77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CC7749-7B3B-9B5B-250B-8060928550B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DB4854-CD4E-FCBA-617C-59B03774AA9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10">
            <a:extLst>
              <a:ext uri="{FF2B5EF4-FFF2-40B4-BE49-F238E27FC236}">
                <a16:creationId xmlns:a16="http://schemas.microsoft.com/office/drawing/2014/main" id="{8CA1A3C6-3D31-AC2F-5358-4CEA734B330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2E2D35-E390-9ABC-C89E-2B31446259C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10">
            <a:extLst>
              <a:ext uri="{FF2B5EF4-FFF2-40B4-BE49-F238E27FC236}">
                <a16:creationId xmlns:a16="http://schemas.microsoft.com/office/drawing/2014/main" id="{12CE5FFB-E3AB-7284-7799-A12BD6CA9F6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3070C8-7133-C34F-8162-A79EB35A98F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1DA55184-BD08-572C-ECE2-C8BA6D5AF64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6858D44-258E-EF4F-817C-BAD62E4ECB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C2AA4B2A-AC0D-FB4B-9031-5A954AEB5F8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Pencil outline">
              <a:extLst>
                <a:ext uri="{FF2B5EF4-FFF2-40B4-BE49-F238E27FC236}">
                  <a16:creationId xmlns:a16="http://schemas.microsoft.com/office/drawing/2014/main" id="{E87D9DA4-CBF2-4042-941C-6298671D1A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5E52806-B2E3-2340-A632-3C09619CB141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B212C11-8B36-A342-B007-377815F6B876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38138F31-1A58-8E4E-B4D8-A91B06CB1B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6F9F639-9648-8245-990D-F1827194E14F}"/>
              </a:ext>
            </a:extLst>
          </p:cNvPr>
          <p:cNvGrpSpPr/>
          <p:nvPr userDrawn="1"/>
        </p:nvGrpSpPr>
        <p:grpSpPr>
          <a:xfrm>
            <a:off x="9066803" y="248271"/>
            <a:ext cx="876718" cy="688952"/>
            <a:chOff x="9066803" y="248271"/>
            <a:chExt cx="876718" cy="688952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484A7BA6-6F56-BF47-8CE4-7CFD033A3E0F}"/>
                </a:ext>
              </a:extLst>
            </p:cNvPr>
            <p:cNvSpPr/>
            <p:nvPr userDrawn="1"/>
          </p:nvSpPr>
          <p:spPr>
            <a:xfrm>
              <a:off x="9066803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Graphic 32" descr="Teacher outline">
              <a:extLst>
                <a:ext uri="{FF2B5EF4-FFF2-40B4-BE49-F238E27FC236}">
                  <a16:creationId xmlns:a16="http://schemas.microsoft.com/office/drawing/2014/main" id="{32751847-2C42-2B45-8DB2-14421FB8C1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140120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2F2E725C-2D2B-F627-5D7A-0C7D51CD6A0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5E6D1B-BF47-A765-5FC2-4D7F21CBB387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139D6D-AB2D-F7CF-5A65-CA91148D23A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CAB55A96-E127-7AF2-29AB-6468E4E4411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647AC7A-B18F-D84E-9557-E638825AC34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7BEA0AEF-9E96-D24D-99EE-EDD99EA5DAC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Graphic 13" descr="Classroom outline">
              <a:extLst>
                <a:ext uri="{FF2B5EF4-FFF2-40B4-BE49-F238E27FC236}">
                  <a16:creationId xmlns:a16="http://schemas.microsoft.com/office/drawing/2014/main" id="{AC3DD60F-62FF-B947-B3FD-E811D0D768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4D543769-E3A1-0023-E494-E42F465B982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D0509D-FFBF-548D-4063-EB82755AFFCE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F835F2-B877-4408-1239-C7A6E30B0DB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760C38C9-49AD-1741-30C3-2D61796F103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8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8CF921-DF7A-27A8-ABF5-7A472FA5FCC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10">
            <a:extLst>
              <a:ext uri="{FF2B5EF4-FFF2-40B4-BE49-F238E27FC236}">
                <a16:creationId xmlns:a16="http://schemas.microsoft.com/office/drawing/2014/main" id="{2E14C0C0-72FE-9FB6-DA8B-8E0A67E5CE9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A676245-EFA4-3352-FBEF-185DA10CCD1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38A717CC-A88F-C2F3-CFAA-9967ED5A5B0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20/04/2026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2021 Commonwealth of Australia, unless otherwise indicated. Creative Commons Attribution 4.0, unless otherwise indicated.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custDataLst>
      <p:tags r:id="rId28"/>
    </p:custDataLst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17" r:id="rId2"/>
    <p:sldLayoutId id="2147483691" r:id="rId3"/>
    <p:sldLayoutId id="2147483700" r:id="rId4"/>
    <p:sldLayoutId id="2147483701" r:id="rId5"/>
    <p:sldLayoutId id="2147483704" r:id="rId6"/>
    <p:sldLayoutId id="2147483697" r:id="rId7"/>
    <p:sldLayoutId id="2147483699" r:id="rId8"/>
    <p:sldLayoutId id="2147483702" r:id="rId9"/>
    <p:sldLayoutId id="2147483703" r:id="rId10"/>
    <p:sldLayoutId id="2147483706" r:id="rId11"/>
    <p:sldLayoutId id="2147483698" r:id="rId12"/>
    <p:sldLayoutId id="2147483705" r:id="rId13"/>
    <p:sldLayoutId id="2147483695" r:id="rId14"/>
    <p:sldLayoutId id="2147483692" r:id="rId15"/>
    <p:sldLayoutId id="2147483693" r:id="rId16"/>
    <p:sldLayoutId id="2147483694" r:id="rId17"/>
    <p:sldLayoutId id="2147483716" r:id="rId18"/>
    <p:sldLayoutId id="2147483715" r:id="rId19"/>
    <p:sldLayoutId id="2147483710" r:id="rId20"/>
    <p:sldLayoutId id="2147483711" r:id="rId21"/>
    <p:sldLayoutId id="2147483712" r:id="rId22"/>
    <p:sldLayoutId id="2147483719" r:id="rId23"/>
    <p:sldLayoutId id="2147483724" r:id="rId24"/>
    <p:sldLayoutId id="2147483725" r:id="rId25"/>
    <p:sldLayoutId id="2147483727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8.xml"/><Relationship Id="rId4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5" Type="http://schemas.openxmlformats.org/officeDocument/2006/relationships/image" Target="../media/image3.sv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5" Type="http://schemas.openxmlformats.org/officeDocument/2006/relationships/image" Target="../media/image3.sv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1.xml"/><Relationship Id="rId4" Type="http://schemas.openxmlformats.org/officeDocument/2006/relationships/image" Target="../media/image3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2.xml"/><Relationship Id="rId5" Type="http://schemas.openxmlformats.org/officeDocument/2006/relationships/image" Target="../media/image30.png"/><Relationship Id="rId4" Type="http://schemas.openxmlformats.org/officeDocument/2006/relationships/image" Target="../media/image3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3.xml"/><Relationship Id="rId6" Type="http://schemas.openxmlformats.org/officeDocument/2006/relationships/image" Target="../media/image28.png"/><Relationship Id="rId5" Type="http://schemas.openxmlformats.org/officeDocument/2006/relationships/image" Target="../media/image30.png"/><Relationship Id="rId4" Type="http://schemas.openxmlformats.org/officeDocument/2006/relationships/image" Target="../media/image3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9.xml"/><Relationship Id="rId4" Type="http://schemas.openxmlformats.org/officeDocument/2006/relationships/image" Target="../media/image19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Relationship Id="rId4" Type="http://schemas.openxmlformats.org/officeDocument/2006/relationships/image" Target="../media/image20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0.xml"/><Relationship Id="rId4" Type="http://schemas.openxmlformats.org/officeDocument/2006/relationships/image" Target="../media/image20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35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1.xml"/><Relationship Id="rId6" Type="http://schemas.openxmlformats.org/officeDocument/2006/relationships/image" Target="../media/image31.svg"/><Relationship Id="rId5" Type="http://schemas.openxmlformats.org/officeDocument/2006/relationships/image" Target="../media/image4.svg"/><Relationship Id="rId4" Type="http://schemas.openxmlformats.org/officeDocument/2006/relationships/image" Target="../media/image3.svg"/><Relationship Id="rId9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2.xml"/><Relationship Id="rId4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sv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3982"/>
            <a:ext cx="7997588" cy="545929"/>
          </a:xfrm>
        </p:spPr>
        <p:txBody>
          <a:bodyPr/>
          <a:lstStyle/>
          <a:p>
            <a:pPr algn="l"/>
            <a:r>
              <a:rPr lang="en-US" sz="800" b="1" dirty="0">
                <a:solidFill>
                  <a:schemeClr val="bg2"/>
                </a:solidFill>
              </a:rPr>
              <a:t>Slide 1 Phase 24 Lesson 1 </a:t>
            </a:r>
            <a:r>
              <a:rPr lang="en-AU" sz="800" b="1" noProof="0" dirty="0" err="1">
                <a:solidFill>
                  <a:schemeClr val="bg2"/>
                </a:solidFill>
              </a:rPr>
              <a:t>ough</a:t>
            </a:r>
            <a:r>
              <a:rPr lang="en-US" sz="800" b="1" dirty="0">
                <a:solidFill>
                  <a:schemeClr val="bg2"/>
                </a:solidFill>
              </a:rPr>
              <a:t> as in rough and cough</a:t>
            </a:r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C45910-EE9A-7CE4-8000-306943E3666B}"/>
              </a:ext>
            </a:extLst>
          </p:cNvPr>
          <p:cNvSpPr txBox="1"/>
          <p:nvPr/>
        </p:nvSpPr>
        <p:spPr>
          <a:xfrm>
            <a:off x="275572" y="2843124"/>
            <a:ext cx="582042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/>
              <a:t>wor   ch*   wr   gn</a:t>
            </a:r>
          </a:p>
          <a:p>
            <a:pPr algn="ctr"/>
            <a:r>
              <a:rPr lang="en-US" sz="2800"/>
              <a:t>Suffix -ly</a:t>
            </a:r>
          </a:p>
          <a:p>
            <a:pPr algn="ctr"/>
            <a:r>
              <a:rPr lang="en-GB" sz="2800"/>
              <a:t>build   ocean   during   answer</a:t>
            </a:r>
          </a:p>
          <a:p>
            <a:pPr algn="ctr"/>
            <a:endParaRPr lang="en-GB" sz="1200"/>
          </a:p>
          <a:p>
            <a:pPr algn="ctr"/>
            <a:r>
              <a:rPr lang="en-GB" sz="1200"/>
              <a:t>*denotes more than one sound</a:t>
            </a:r>
            <a:endParaRPr lang="en-GB" sz="2800">
              <a:highlight>
                <a:srgbClr val="FFFF00"/>
              </a:highlight>
            </a:endParaRPr>
          </a:p>
          <a:p>
            <a:pPr algn="ctr"/>
            <a:endParaRPr lang="en-GB" sz="280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982789" y="3512058"/>
            <a:ext cx="6209209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2600" b="1"/>
              <a:t>ough says /uff/ (rough) and /off/ (cough)</a:t>
            </a:r>
          </a:p>
          <a:p>
            <a:pPr marL="0" indent="0" algn="ctr">
              <a:buNone/>
            </a:pPr>
            <a:r>
              <a:rPr lang="en-AU" sz="2600" b="1"/>
              <a:t>double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4625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11" name="Picture 10" descr="quiet">
            <a:extLst>
              <a:ext uri="{FF2B5EF4-FFF2-40B4-BE49-F238E27FC236}">
                <a16:creationId xmlns:a16="http://schemas.microsoft.com/office/drawing/2014/main" id="{529832FA-A0D9-4427-F9A0-9B974AED75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53" y="2584703"/>
            <a:ext cx="2176653" cy="2176653"/>
          </a:xfrm>
          <a:prstGeom prst="rect">
            <a:avLst/>
          </a:prstGeom>
        </p:spPr>
      </p:pic>
      <p:pic>
        <p:nvPicPr>
          <p:cNvPr id="6" name="Picture 5" descr="strong">
            <a:extLst>
              <a:ext uri="{FF2B5EF4-FFF2-40B4-BE49-F238E27FC236}">
                <a16:creationId xmlns:a16="http://schemas.microsoft.com/office/drawing/2014/main" id="{C37CB1FA-D5BE-79C9-5914-F89A36CC5E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1742" y="2584703"/>
            <a:ext cx="2386424" cy="2386424"/>
          </a:xfrm>
          <a:prstGeom prst="rect">
            <a:avLst/>
          </a:prstGeom>
        </p:spPr>
      </p:pic>
      <p:pic>
        <p:nvPicPr>
          <p:cNvPr id="4" name="Picture 3" descr="lazy">
            <a:extLst>
              <a:ext uri="{FF2B5EF4-FFF2-40B4-BE49-F238E27FC236}">
                <a16:creationId xmlns:a16="http://schemas.microsoft.com/office/drawing/2014/main" id="{43063B49-4592-6902-C79A-FE849DABFE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06502" y="2162914"/>
            <a:ext cx="3230001" cy="323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98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72222"/>
            <a:ext cx="10515600" cy="1325563"/>
          </a:xfrm>
        </p:spPr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11 Review You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4" name="Group 3" descr="during, answer, ocean, build">
            <a:extLst>
              <a:ext uri="{FF2B5EF4-FFF2-40B4-BE49-F238E27FC236}">
                <a16:creationId xmlns:a16="http://schemas.microsoft.com/office/drawing/2014/main" id="{9F625264-7C46-0241-3824-243F19DCDE37}"/>
              </a:ext>
            </a:extLst>
          </p:cNvPr>
          <p:cNvGrpSpPr/>
          <p:nvPr/>
        </p:nvGrpSpPr>
        <p:grpSpPr>
          <a:xfrm>
            <a:off x="1854925" y="1735399"/>
            <a:ext cx="9731829" cy="3226987"/>
            <a:chOff x="1017169" y="1735399"/>
            <a:chExt cx="11601450" cy="3226987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64477239-E453-F4EC-573D-46F1A17CC531}"/>
                </a:ext>
              </a:extLst>
            </p:cNvPr>
            <p:cNvSpPr txBox="1">
              <a:spLocks/>
            </p:cNvSpPr>
            <p:nvPr/>
          </p:nvSpPr>
          <p:spPr>
            <a:xfrm>
              <a:off x="1017169" y="1735399"/>
              <a:ext cx="11601450" cy="11449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76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during        answer    </a:t>
              </a:r>
              <a:endParaRPr lang="en-AU" sz="7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1F2CE4F7-C8F7-A87A-6BAE-487675798EEC}"/>
                </a:ext>
              </a:extLst>
            </p:cNvPr>
            <p:cNvSpPr txBox="1">
              <a:spLocks/>
            </p:cNvSpPr>
            <p:nvPr/>
          </p:nvSpPr>
          <p:spPr>
            <a:xfrm>
              <a:off x="1017169" y="3817457"/>
              <a:ext cx="11601450" cy="11449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76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ocean         build     </a:t>
              </a:r>
              <a:endParaRPr lang="en-AU" sz="7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12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430734" y="1513091"/>
            <a:ext cx="11659665" cy="45797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During a study of the ocean, an old anchor was found by one of the workers. The anchor belonged to a shipwreck from 1870. At the time, a survivor of the wreck wrote openly about the chaos of that terrible night.</a:t>
            </a:r>
            <a:endParaRPr lang="en-AU" sz="54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13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latin typeface="+mn-lt"/>
              </a:rPr>
              <a:t>Slide 14 End of review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>
                <a:solidFill>
                  <a:schemeClr val="bg2"/>
                </a:solidFill>
              </a:rPr>
              <a:t>Slide 15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958515" y="3618909"/>
            <a:ext cx="987059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/>
              <a:t>I will know I have been successful if I can: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/>
              <a:t>say two sounds for ough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/>
              <a:t>read words with ough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/>
              <a:t>write words with ough.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A042E-D88E-5F3E-81B4-8A83669B8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B7DE04A-4D9A-E85B-CF00-D26A9626508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16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D7D824B-7097-FAA6-A960-967DAB2BDBFB}"/>
              </a:ext>
            </a:extLst>
          </p:cNvPr>
          <p:cNvSpPr txBox="1">
            <a:spLocks/>
          </p:cNvSpPr>
          <p:nvPr/>
        </p:nvSpPr>
        <p:spPr>
          <a:xfrm>
            <a:off x="2390238" y="2344087"/>
            <a:ext cx="7411524" cy="216982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15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5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ough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8424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02EC4A-5F8F-CBF0-8ABE-9E199D52A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31A283-D25E-296D-0B9D-93AE203B02E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17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47" name="Group 46" descr="The letters ough in the middle of the slide with seven boxes around it. In two of the seven boxes are the words rough and cough respectively. ">
            <a:extLst>
              <a:ext uri="{FF2B5EF4-FFF2-40B4-BE49-F238E27FC236}">
                <a16:creationId xmlns:a16="http://schemas.microsoft.com/office/drawing/2014/main" id="{6C9FB499-D619-F4AD-F8DD-16C718AB28B9}"/>
              </a:ext>
            </a:extLst>
          </p:cNvPr>
          <p:cNvGrpSpPr/>
          <p:nvPr/>
        </p:nvGrpSpPr>
        <p:grpSpPr>
          <a:xfrm>
            <a:off x="275892" y="769426"/>
            <a:ext cx="11640217" cy="5404916"/>
            <a:chOff x="275892" y="769426"/>
            <a:chExt cx="11640217" cy="540491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F696A17-0446-9901-A2A6-9D0BC3F5C4B7}"/>
                </a:ext>
              </a:extLst>
            </p:cNvPr>
            <p:cNvGrpSpPr/>
            <p:nvPr/>
          </p:nvGrpSpPr>
          <p:grpSpPr>
            <a:xfrm>
              <a:off x="275892" y="3411926"/>
              <a:ext cx="3357556" cy="1204686"/>
              <a:chOff x="537028" y="1465943"/>
              <a:chExt cx="2510972" cy="1204686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BC956220-4103-8B05-7C78-015D26683DA5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A55DE7AB-01F3-B3F9-00F2-FC309BA5603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54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7EAE1E30-0C0D-D7CA-899A-198D92C0784A}"/>
                </a:ext>
              </a:extLst>
            </p:cNvPr>
            <p:cNvGrpSpPr/>
            <p:nvPr/>
          </p:nvGrpSpPr>
          <p:grpSpPr>
            <a:xfrm>
              <a:off x="275893" y="1572877"/>
              <a:ext cx="3357556" cy="1204686"/>
              <a:chOff x="537028" y="1465943"/>
              <a:chExt cx="2510972" cy="1204686"/>
            </a:xfrm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2A7F0891-E9FF-7DCA-3244-4F765926EEE2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31" name="Content Placeholder 2">
                <a:extLst>
                  <a:ext uri="{FF2B5EF4-FFF2-40B4-BE49-F238E27FC236}">
                    <a16:creationId xmlns:a16="http://schemas.microsoft.com/office/drawing/2014/main" id="{B458EDFE-2C46-1EDA-A665-7FCC92B76F6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54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FC6B619-9725-93FF-14FE-70D51E964282}"/>
                </a:ext>
              </a:extLst>
            </p:cNvPr>
            <p:cNvGrpSpPr/>
            <p:nvPr/>
          </p:nvGrpSpPr>
          <p:grpSpPr>
            <a:xfrm>
              <a:off x="4412404" y="769426"/>
              <a:ext cx="3357556" cy="1204686"/>
              <a:chOff x="537028" y="1465943"/>
              <a:chExt cx="2510972" cy="1204686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97462884-34F3-FAC3-7839-3A2E78034A03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34" name="Content Placeholder 2">
                <a:extLst>
                  <a:ext uri="{FF2B5EF4-FFF2-40B4-BE49-F238E27FC236}">
                    <a16:creationId xmlns:a16="http://schemas.microsoft.com/office/drawing/2014/main" id="{CC13B529-2CC7-FC66-6CDF-5B6E0E91152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rough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62D9D1A-B4C0-17A8-0A52-6B98EA938ED0}"/>
                </a:ext>
              </a:extLst>
            </p:cNvPr>
            <p:cNvGrpSpPr/>
            <p:nvPr/>
          </p:nvGrpSpPr>
          <p:grpSpPr>
            <a:xfrm>
              <a:off x="8558553" y="1550609"/>
              <a:ext cx="3357556" cy="1204686"/>
              <a:chOff x="537028" y="1465943"/>
              <a:chExt cx="2510972" cy="1204686"/>
            </a:xfrm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A56B8BD0-C843-EDDD-9B44-F6E4F2AAF2BD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37" name="Content Placeholder 2">
                <a:extLst>
                  <a:ext uri="{FF2B5EF4-FFF2-40B4-BE49-F238E27FC236}">
                    <a16:creationId xmlns:a16="http://schemas.microsoft.com/office/drawing/2014/main" id="{ECD8C6B3-96D3-5155-00E5-AF973F81165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cough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9128A11C-12CF-241E-3EB7-4CF10C9EB187}"/>
                </a:ext>
              </a:extLst>
            </p:cNvPr>
            <p:cNvGrpSpPr/>
            <p:nvPr/>
          </p:nvGrpSpPr>
          <p:grpSpPr>
            <a:xfrm>
              <a:off x="8558553" y="3411926"/>
              <a:ext cx="3357556" cy="1204686"/>
              <a:chOff x="537028" y="1465943"/>
              <a:chExt cx="2510972" cy="1204686"/>
            </a:xfrm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D14DD998-837A-06E6-7FCD-40A681340303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0" name="Content Placeholder 2">
                <a:extLst>
                  <a:ext uri="{FF2B5EF4-FFF2-40B4-BE49-F238E27FC236}">
                    <a16:creationId xmlns:a16="http://schemas.microsoft.com/office/drawing/2014/main" id="{A751972F-A50A-F8D4-EAB2-7533B9D99D0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54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1E06D19-346A-1DE8-CC7A-290C09F1EBBA}"/>
                </a:ext>
              </a:extLst>
            </p:cNvPr>
            <p:cNvGrpSpPr/>
            <p:nvPr/>
          </p:nvGrpSpPr>
          <p:grpSpPr>
            <a:xfrm>
              <a:off x="6504901" y="4969656"/>
              <a:ext cx="3357556" cy="1204686"/>
              <a:chOff x="537028" y="1465943"/>
              <a:chExt cx="2510972" cy="1204686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475E8B3E-A3D4-AFD5-EF03-E53C67965F37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3" name="Content Placeholder 2">
                <a:extLst>
                  <a:ext uri="{FF2B5EF4-FFF2-40B4-BE49-F238E27FC236}">
                    <a16:creationId xmlns:a16="http://schemas.microsoft.com/office/drawing/2014/main" id="{480B4EC5-AED2-EEDD-E822-4763A9FB9E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54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5E89372C-4F74-0B1A-49C6-99AA04BC8806}"/>
                </a:ext>
              </a:extLst>
            </p:cNvPr>
            <p:cNvGrpSpPr/>
            <p:nvPr/>
          </p:nvGrpSpPr>
          <p:grpSpPr>
            <a:xfrm>
              <a:off x="2329544" y="4947388"/>
              <a:ext cx="3357556" cy="1204686"/>
              <a:chOff x="537028" y="1465943"/>
              <a:chExt cx="2510972" cy="1204686"/>
            </a:xfrm>
          </p:grpSpPr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ACE1517E-D279-6ACD-1358-D5B6AD5071A3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6" name="Content Placeholder 2">
                <a:extLst>
                  <a:ext uri="{FF2B5EF4-FFF2-40B4-BE49-F238E27FC236}">
                    <a16:creationId xmlns:a16="http://schemas.microsoft.com/office/drawing/2014/main" id="{8631A237-D6E9-6387-FC1B-869DFE9046F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54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endParaRPr>
              </a:p>
            </p:txBody>
          </p:sp>
        </p:grpSp>
      </p:grpSp>
      <p:sp>
        <p:nvSpPr>
          <p:cNvPr id="48" name="Content Placeholder 3">
            <a:extLst>
              <a:ext uri="{FF2B5EF4-FFF2-40B4-BE49-F238E27FC236}">
                <a16:creationId xmlns:a16="http://schemas.microsoft.com/office/drawing/2014/main" id="{EA7FF74E-10D8-1E5F-2FEB-B8E185222FF6}"/>
              </a:ext>
            </a:extLst>
          </p:cNvPr>
          <p:cNvSpPr txBox="1">
            <a:spLocks/>
          </p:cNvSpPr>
          <p:nvPr/>
        </p:nvSpPr>
        <p:spPr>
          <a:xfrm>
            <a:off x="2390238" y="2344087"/>
            <a:ext cx="7411524" cy="216982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15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5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ough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10425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34C26-C344-58F8-B232-E94F08EA1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996BD8-F961-7D5B-0EE5-C42B55DCDCF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18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12" name="Group 11" descr="The letters ough with an image of a person coughing and the words, &quot;that's a rough cough!&quot; underneath.">
            <a:extLst>
              <a:ext uri="{FF2B5EF4-FFF2-40B4-BE49-F238E27FC236}">
                <a16:creationId xmlns:a16="http://schemas.microsoft.com/office/drawing/2014/main" id="{F4B96E1F-3163-3B0F-4000-59B0F23E5B6F}"/>
              </a:ext>
            </a:extLst>
          </p:cNvPr>
          <p:cNvGrpSpPr/>
          <p:nvPr/>
        </p:nvGrpSpPr>
        <p:grpSpPr>
          <a:xfrm>
            <a:off x="-88934" y="1329840"/>
            <a:ext cx="10723406" cy="4626729"/>
            <a:chOff x="39082" y="1595016"/>
            <a:chExt cx="10723406" cy="462672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01AC7A85-B036-0747-FDE4-00D7823B69AC}"/>
                </a:ext>
              </a:extLst>
            </p:cNvPr>
            <p:cNvGrpSpPr/>
            <p:nvPr/>
          </p:nvGrpSpPr>
          <p:grpSpPr>
            <a:xfrm>
              <a:off x="39082" y="1595016"/>
              <a:ext cx="10723406" cy="4626729"/>
              <a:chOff x="-1213436" y="1547882"/>
              <a:chExt cx="10723406" cy="4626729"/>
            </a:xfrm>
          </p:grpSpPr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2A891701-A9ED-1E1A-D34C-505E663E0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213436" y="2108325"/>
                <a:ext cx="7411524" cy="21698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115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US" sz="15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ough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701D181-AFC5-B1CC-A909-ACEB90D25003}"/>
                  </a:ext>
                </a:extLst>
              </p:cNvPr>
              <p:cNvSpPr txBox="1"/>
              <p:nvPr/>
            </p:nvSpPr>
            <p:spPr>
              <a:xfrm>
                <a:off x="627343" y="5066615"/>
                <a:ext cx="8372237" cy="11079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66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That’s a r</a:t>
                </a:r>
                <a:r>
                  <a:rPr lang="en-US" sz="6600" u="sng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ough</a:t>
                </a:r>
                <a:r>
                  <a:rPr lang="en-US" sz="66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c</a:t>
                </a:r>
                <a:r>
                  <a:rPr lang="en-US" sz="6600" u="sng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ough</a:t>
                </a:r>
                <a:r>
                  <a:rPr lang="en-US" sz="66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!</a:t>
                </a:r>
                <a:endParaRPr lang="en-AU" sz="66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0" name="Rounded Rectangle 4">
                <a:extLst>
                  <a:ext uri="{FF2B5EF4-FFF2-40B4-BE49-F238E27FC236}">
                    <a16:creationId xmlns:a16="http://schemas.microsoft.com/office/drawing/2014/main" id="{86B28BA0-5CB5-26CB-1C23-571E524DCE0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5988365" y="1547882"/>
                <a:ext cx="3521605" cy="3297024"/>
              </a:xfrm>
              <a:prstGeom prst="roundRect">
                <a:avLst>
                  <a:gd name="adj" fmla="val 4690"/>
                </a:avLst>
              </a:prstGeom>
              <a:noFill/>
              <a:ln w="38100">
                <a:solidFill>
                  <a:srgbClr val="EBE9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1" name="Picture 10" descr="cough">
              <a:extLst>
                <a:ext uri="{FF2B5EF4-FFF2-40B4-BE49-F238E27FC236}">
                  <a16:creationId xmlns:a16="http://schemas.microsoft.com/office/drawing/2014/main" id="{A097AA81-076B-9C10-7296-43749E584F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660328" y="1811699"/>
              <a:ext cx="2857346" cy="285734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2648820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7651F-1168-1EA1-F2D2-A34DB2D961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C21938F-A919-E203-FCEA-A093D1B1D7A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19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2" name="Group 1" descr="The letters ough with an image of aperson coughing aand the words, &quot;that's a rough cough!&quot; underneath.">
            <a:extLst>
              <a:ext uri="{FF2B5EF4-FFF2-40B4-BE49-F238E27FC236}">
                <a16:creationId xmlns:a16="http://schemas.microsoft.com/office/drawing/2014/main" id="{E52D243D-E09F-9D17-08FA-9B995CCE3F66}"/>
              </a:ext>
            </a:extLst>
          </p:cNvPr>
          <p:cNvGrpSpPr/>
          <p:nvPr/>
        </p:nvGrpSpPr>
        <p:grpSpPr>
          <a:xfrm>
            <a:off x="-88934" y="1329840"/>
            <a:ext cx="10723406" cy="4626729"/>
            <a:chOff x="39082" y="1595016"/>
            <a:chExt cx="10723406" cy="462672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F2337D0-BF72-997C-FB6E-F7823F56476F}"/>
                </a:ext>
              </a:extLst>
            </p:cNvPr>
            <p:cNvGrpSpPr/>
            <p:nvPr/>
          </p:nvGrpSpPr>
          <p:grpSpPr>
            <a:xfrm>
              <a:off x="39082" y="1595016"/>
              <a:ext cx="10723406" cy="4626729"/>
              <a:chOff x="-1213436" y="1547882"/>
              <a:chExt cx="10723406" cy="4626729"/>
            </a:xfrm>
          </p:grpSpPr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9BD9C512-BE13-A7DC-3AE0-79920C8DEA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213436" y="2108325"/>
                <a:ext cx="7411524" cy="21698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115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US" sz="15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ough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FB881C3-4E7D-80DC-8446-2B9C29C36750}"/>
                  </a:ext>
                </a:extLst>
              </p:cNvPr>
              <p:cNvSpPr txBox="1"/>
              <p:nvPr/>
            </p:nvSpPr>
            <p:spPr>
              <a:xfrm>
                <a:off x="627343" y="5066615"/>
                <a:ext cx="8372237" cy="11079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66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That’s a r</a:t>
                </a:r>
                <a:r>
                  <a:rPr lang="en-US" sz="6600" u="sng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ough</a:t>
                </a:r>
                <a:r>
                  <a:rPr lang="en-US" sz="66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c</a:t>
                </a:r>
                <a:r>
                  <a:rPr lang="en-US" sz="6600" u="sng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ough</a:t>
                </a:r>
                <a:r>
                  <a:rPr lang="en-US" sz="66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!</a:t>
                </a:r>
                <a:endParaRPr lang="en-AU" sz="66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0" name="Rounded Rectangle 4">
                <a:extLst>
                  <a:ext uri="{FF2B5EF4-FFF2-40B4-BE49-F238E27FC236}">
                    <a16:creationId xmlns:a16="http://schemas.microsoft.com/office/drawing/2014/main" id="{C7F46BFC-7A17-C6E8-84C1-55D7B34636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5988365" y="1547882"/>
                <a:ext cx="3521605" cy="3297024"/>
              </a:xfrm>
              <a:prstGeom prst="roundRect">
                <a:avLst>
                  <a:gd name="adj" fmla="val 4690"/>
                </a:avLst>
              </a:prstGeom>
              <a:noFill/>
              <a:ln w="38100">
                <a:solidFill>
                  <a:srgbClr val="EBE9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7" name="Picture 6" descr="cough">
              <a:extLst>
                <a:ext uri="{FF2B5EF4-FFF2-40B4-BE49-F238E27FC236}">
                  <a16:creationId xmlns:a16="http://schemas.microsoft.com/office/drawing/2014/main" id="{79872C25-CB3E-6195-3253-9315E6CB87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660328" y="1811699"/>
              <a:ext cx="2857346" cy="285734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691205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 Review You do</a:t>
            </a:r>
            <a:endParaRPr lang="en-AU" dirty="0"/>
          </a:p>
        </p:txBody>
      </p:sp>
      <p:grpSp>
        <p:nvGrpSpPr>
          <p:cNvPr id="3" name="Group 2" descr="A worm in soil with the words, The worm is working, written underneath and the letters wor above the picture of the worm.">
            <a:extLst>
              <a:ext uri="{FF2B5EF4-FFF2-40B4-BE49-F238E27FC236}">
                <a16:creationId xmlns:a16="http://schemas.microsoft.com/office/drawing/2014/main" id="{C3EEE288-1AA0-437D-7018-3DFD0899A0B6}"/>
              </a:ext>
            </a:extLst>
          </p:cNvPr>
          <p:cNvGrpSpPr/>
          <p:nvPr/>
        </p:nvGrpSpPr>
        <p:grpSpPr>
          <a:xfrm>
            <a:off x="0" y="533264"/>
            <a:ext cx="12356341" cy="5791472"/>
            <a:chOff x="0" y="533264"/>
            <a:chExt cx="12356341" cy="5791472"/>
          </a:xfrm>
        </p:grpSpPr>
        <p:sp>
          <p:nvSpPr>
            <p:cNvPr id="6" name="Rounded Rectangle 3">
              <a:extLst>
                <a:ext uri="{FF2B5EF4-FFF2-40B4-BE49-F238E27FC236}">
                  <a16:creationId xmlns:a16="http://schemas.microsoft.com/office/drawing/2014/main" id="{667F1665-2040-8A76-EECC-7031D7DFB4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418897" y="2029968"/>
              <a:ext cx="9285889" cy="4294768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871D145E-4948-F194-88FC-85B9276D52DE}"/>
                </a:ext>
              </a:extLst>
            </p:cNvPr>
            <p:cNvSpPr txBox="1">
              <a:spLocks/>
            </p:cNvSpPr>
            <p:nvPr/>
          </p:nvSpPr>
          <p:spPr>
            <a:xfrm>
              <a:off x="0" y="533264"/>
              <a:ext cx="12192000" cy="16581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wor</a:t>
              </a:r>
              <a:endParaRPr lang="en-AU" sz="110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981363C-39EC-F8E6-11DD-FE743F0E72C0}"/>
                </a:ext>
              </a:extLst>
            </p:cNvPr>
            <p:cNvSpPr txBox="1"/>
            <p:nvPr/>
          </p:nvSpPr>
          <p:spPr>
            <a:xfrm>
              <a:off x="164342" y="5093630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The 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wor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 is 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wor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king</a:t>
              </a:r>
              <a:endParaRPr lang="en-AU" sz="7400">
                <a:solidFill>
                  <a:srgbClr val="4557AD"/>
                </a:solidFill>
              </a:endParaRPr>
            </a:p>
          </p:txBody>
        </p:sp>
      </p:grpSp>
      <p:pic>
        <p:nvPicPr>
          <p:cNvPr id="12" name="Picture 11" descr="A worm in a pile of soil">
            <a:extLst>
              <a:ext uri="{FF2B5EF4-FFF2-40B4-BE49-F238E27FC236}">
                <a16:creationId xmlns:a16="http://schemas.microsoft.com/office/drawing/2014/main" id="{FDFC8340-2874-1703-E32A-94323B52E5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254" y="1678946"/>
            <a:ext cx="4184177" cy="41841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380283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CEC34-2940-0139-398D-F5EACD34F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7FBEC34-4927-C1FB-880E-231FEA9DEBC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20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79842DA-83D1-E2B9-98C4-7FC52781C4E2}"/>
              </a:ext>
            </a:extLst>
          </p:cNvPr>
          <p:cNvSpPr txBox="1">
            <a:spLocks/>
          </p:cNvSpPr>
          <p:nvPr/>
        </p:nvSpPr>
        <p:spPr>
          <a:xfrm>
            <a:off x="2235141" y="2769757"/>
            <a:ext cx="4446021" cy="44658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2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rough</a:t>
            </a:r>
          </a:p>
          <a:p>
            <a:pPr algn="l"/>
            <a:r>
              <a:rPr lang="en-US" sz="72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enough</a:t>
            </a:r>
          </a:p>
          <a:p>
            <a:pPr algn="l"/>
            <a:r>
              <a:rPr lang="en-US" sz="72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tough</a:t>
            </a:r>
          </a:p>
          <a:p>
            <a:pPr algn="l"/>
            <a:endParaRPr lang="en-US" sz="7200">
              <a:solidFill>
                <a:srgbClr val="4557AD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0A617B4-54F3-D410-D680-5E4005A4B85F}"/>
              </a:ext>
            </a:extLst>
          </p:cNvPr>
          <p:cNvSpPr txBox="1">
            <a:spLocks/>
          </p:cNvSpPr>
          <p:nvPr/>
        </p:nvSpPr>
        <p:spPr>
          <a:xfrm>
            <a:off x="7058504" y="2769757"/>
            <a:ext cx="4029854" cy="334040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2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cough</a:t>
            </a:r>
          </a:p>
          <a:p>
            <a:pPr algn="l"/>
            <a:r>
              <a:rPr lang="en-US" sz="72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trough</a:t>
            </a:r>
          </a:p>
          <a:p>
            <a:pPr algn="l"/>
            <a:endParaRPr lang="en-US" sz="7200">
              <a:solidFill>
                <a:srgbClr val="4557AD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  <p:grpSp>
        <p:nvGrpSpPr>
          <p:cNvPr id="9" name="Group 8" descr="/uff/ and /off/">
            <a:extLst>
              <a:ext uri="{FF2B5EF4-FFF2-40B4-BE49-F238E27FC236}">
                <a16:creationId xmlns:a16="http://schemas.microsoft.com/office/drawing/2014/main" id="{37EB9B96-0C15-D526-7880-B88AB10C167B}"/>
              </a:ext>
            </a:extLst>
          </p:cNvPr>
          <p:cNvGrpSpPr/>
          <p:nvPr/>
        </p:nvGrpSpPr>
        <p:grpSpPr>
          <a:xfrm>
            <a:off x="1857798" y="1470672"/>
            <a:ext cx="8476847" cy="1299086"/>
            <a:chOff x="1857798" y="1470672"/>
            <a:chExt cx="8476847" cy="1299086"/>
          </a:xfrm>
        </p:grpSpPr>
        <p:sp>
          <p:nvSpPr>
            <p:cNvPr id="4" name="Rounded Rectangle 4">
              <a:extLst>
                <a:ext uri="{FF2B5EF4-FFF2-40B4-BE49-F238E27FC236}">
                  <a16:creationId xmlns:a16="http://schemas.microsoft.com/office/drawing/2014/main" id="{6A6A363D-F89D-A708-4605-6A4EB65CA7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857799" y="1470673"/>
              <a:ext cx="3653039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ounded Rectangle 4">
              <a:extLst>
                <a:ext uri="{FF2B5EF4-FFF2-40B4-BE49-F238E27FC236}">
                  <a16:creationId xmlns:a16="http://schemas.microsoft.com/office/drawing/2014/main" id="{4C175CC4-3A67-FAE2-A239-1E29D4B456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681162" y="1470672"/>
              <a:ext cx="3653039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4EA024AB-BAEA-F6A8-E203-A9D69FC2D132}"/>
                </a:ext>
              </a:extLst>
            </p:cNvPr>
            <p:cNvSpPr txBox="1">
              <a:spLocks/>
            </p:cNvSpPr>
            <p:nvPr/>
          </p:nvSpPr>
          <p:spPr>
            <a:xfrm>
              <a:off x="1857798" y="1575450"/>
              <a:ext cx="3653039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/uff/</a:t>
              </a: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FC5AD629-4ABE-4389-4C37-1D8218E19167}"/>
                </a:ext>
              </a:extLst>
            </p:cNvPr>
            <p:cNvSpPr txBox="1">
              <a:spLocks/>
            </p:cNvSpPr>
            <p:nvPr/>
          </p:nvSpPr>
          <p:spPr>
            <a:xfrm>
              <a:off x="6681606" y="1575450"/>
              <a:ext cx="3653039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/off/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919645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A22C0-3064-D082-B9E7-F2F9A55B3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11BEE2-63CB-7825-B1A0-DF287EAB5A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21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4" name="Group 3" descr="/uff/ and /off/">
            <a:extLst>
              <a:ext uri="{FF2B5EF4-FFF2-40B4-BE49-F238E27FC236}">
                <a16:creationId xmlns:a16="http://schemas.microsoft.com/office/drawing/2014/main" id="{A578FF1A-E25C-021B-7A01-3F1E483C172E}"/>
              </a:ext>
            </a:extLst>
          </p:cNvPr>
          <p:cNvGrpSpPr/>
          <p:nvPr/>
        </p:nvGrpSpPr>
        <p:grpSpPr>
          <a:xfrm>
            <a:off x="1857798" y="1470672"/>
            <a:ext cx="8476847" cy="1299086"/>
            <a:chOff x="1857798" y="1470672"/>
            <a:chExt cx="8476847" cy="1299086"/>
          </a:xfrm>
        </p:grpSpPr>
        <p:sp>
          <p:nvSpPr>
            <p:cNvPr id="6" name="Rounded Rectangle 4">
              <a:extLst>
                <a:ext uri="{FF2B5EF4-FFF2-40B4-BE49-F238E27FC236}">
                  <a16:creationId xmlns:a16="http://schemas.microsoft.com/office/drawing/2014/main" id="{10280388-DB76-9717-064E-04A555D00F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857799" y="1470673"/>
              <a:ext cx="3653039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ounded Rectangle 4">
              <a:extLst>
                <a:ext uri="{FF2B5EF4-FFF2-40B4-BE49-F238E27FC236}">
                  <a16:creationId xmlns:a16="http://schemas.microsoft.com/office/drawing/2014/main" id="{3A81FF28-5F7E-AA22-84C6-061006DF7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681162" y="1470672"/>
              <a:ext cx="3653039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73A5C500-57ED-C0C6-4187-28922F673053}"/>
                </a:ext>
              </a:extLst>
            </p:cNvPr>
            <p:cNvSpPr txBox="1">
              <a:spLocks/>
            </p:cNvSpPr>
            <p:nvPr/>
          </p:nvSpPr>
          <p:spPr>
            <a:xfrm>
              <a:off x="1857798" y="1575450"/>
              <a:ext cx="3653039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/uff/</a:t>
              </a:r>
            </a:p>
          </p:txBody>
        </p:sp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378C61EE-6372-9D44-7B9E-751308BBD139}"/>
                </a:ext>
              </a:extLst>
            </p:cNvPr>
            <p:cNvSpPr txBox="1">
              <a:spLocks/>
            </p:cNvSpPr>
            <p:nvPr/>
          </p:nvSpPr>
          <p:spPr>
            <a:xfrm>
              <a:off x="6681606" y="1575450"/>
              <a:ext cx="3653039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/off/</a:t>
              </a:r>
            </a:p>
          </p:txBody>
        </p:sp>
      </p:grp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631DEC7-8B4C-DDA0-D48E-A3FB715D047A}"/>
              </a:ext>
            </a:extLst>
          </p:cNvPr>
          <p:cNvSpPr txBox="1">
            <a:spLocks/>
          </p:cNvSpPr>
          <p:nvPr/>
        </p:nvSpPr>
        <p:spPr>
          <a:xfrm>
            <a:off x="2235141" y="2769757"/>
            <a:ext cx="4446021" cy="44658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2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tough</a:t>
            </a:r>
          </a:p>
          <a:p>
            <a:pPr algn="l"/>
            <a:r>
              <a:rPr lang="en-US" sz="72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enough</a:t>
            </a:r>
          </a:p>
          <a:p>
            <a:pPr algn="l"/>
            <a:r>
              <a:rPr lang="en-US" sz="72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rough</a:t>
            </a:r>
          </a:p>
          <a:p>
            <a:pPr algn="l"/>
            <a:endParaRPr lang="en-US" sz="7200">
              <a:solidFill>
                <a:srgbClr val="4557AD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0592236-C323-459B-E087-2A19BE17D6EA}"/>
              </a:ext>
            </a:extLst>
          </p:cNvPr>
          <p:cNvSpPr txBox="1">
            <a:spLocks/>
          </p:cNvSpPr>
          <p:nvPr/>
        </p:nvSpPr>
        <p:spPr>
          <a:xfrm>
            <a:off x="7058504" y="2769757"/>
            <a:ext cx="4029854" cy="334040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2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trough</a:t>
            </a:r>
          </a:p>
          <a:p>
            <a:pPr algn="l"/>
            <a:r>
              <a:rPr lang="en-US" sz="72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cough</a:t>
            </a:r>
          </a:p>
          <a:p>
            <a:pPr algn="l"/>
            <a:endParaRPr lang="en-US" sz="7200">
              <a:solidFill>
                <a:srgbClr val="4557AD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78611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80F05-942A-AFA7-BAB2-5B9E8BB27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B2DCB-CB9D-6044-0F80-3DB3E1E749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22 I do </a:t>
            </a:r>
            <a:endParaRPr lang="en-AU"/>
          </a:p>
        </p:txBody>
      </p:sp>
      <p:pic>
        <p:nvPicPr>
          <p:cNvPr id="6" name="Graphic 1" descr="trough">
            <a:extLst>
              <a:ext uri="{FF2B5EF4-FFF2-40B4-BE49-F238E27FC236}">
                <a16:creationId xmlns:a16="http://schemas.microsoft.com/office/drawing/2014/main" id="{A8D8669D-11B0-EB8B-26A1-EECAADC72E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118" y="2661673"/>
            <a:ext cx="2973081" cy="20844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2828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4A87F-E722-EB7F-88CF-E970FA202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80D9-0496-37E7-E318-B40F7414420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23 I do </a:t>
            </a:r>
            <a:endParaRPr lang="en-AU"/>
          </a:p>
        </p:txBody>
      </p:sp>
      <p:pic>
        <p:nvPicPr>
          <p:cNvPr id="4" name="Graphic 1" descr="trough">
            <a:extLst>
              <a:ext uri="{FF2B5EF4-FFF2-40B4-BE49-F238E27FC236}">
                <a16:creationId xmlns:a16="http://schemas.microsoft.com/office/drawing/2014/main" id="{B6DA5648-7B45-12A2-C9DE-083EE32796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118" y="2661673"/>
            <a:ext cx="2973081" cy="2084498"/>
          </a:xfrm>
          <a:prstGeom prst="rect">
            <a:avLst/>
          </a:prstGeom>
        </p:spPr>
      </p:pic>
      <p:pic>
        <p:nvPicPr>
          <p:cNvPr id="5" name="Graphic 4" descr="Pencil outline">
            <a:extLst>
              <a:ext uri="{FF2B5EF4-FFF2-40B4-BE49-F238E27FC236}">
                <a16:creationId xmlns:a16="http://schemas.microsoft.com/office/drawing/2014/main" id="{2FB475B6-876E-9C52-F0CD-91B339BEA162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30907" y="2463907"/>
            <a:ext cx="1930185" cy="19301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87793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734A4-1977-6C8B-BE4B-E85F2428FB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5E87-BA4E-5DE5-0323-479B0F40DF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24 I do </a:t>
            </a:r>
            <a:endParaRPr lang="en-AU"/>
          </a:p>
        </p:txBody>
      </p:sp>
      <p:pic>
        <p:nvPicPr>
          <p:cNvPr id="8" name="Graphic 1" descr="Trough">
            <a:extLst>
              <a:ext uri="{FF2B5EF4-FFF2-40B4-BE49-F238E27FC236}">
                <a16:creationId xmlns:a16="http://schemas.microsoft.com/office/drawing/2014/main" id="{174B5C66-02E5-4D01-0106-309FB487A1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118" y="2661673"/>
            <a:ext cx="2973081" cy="2084498"/>
          </a:xfrm>
          <a:prstGeom prst="rect">
            <a:avLst/>
          </a:prstGeom>
        </p:spPr>
      </p:pic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6AFC18A0-0F50-68C8-EF31-55EBFB6FBA7E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83307" y="2616307"/>
            <a:ext cx="1930185" cy="1930185"/>
          </a:xfrm>
          <a:prstGeom prst="rect">
            <a:avLst/>
          </a:prstGeom>
        </p:spPr>
      </p:pic>
      <p:pic>
        <p:nvPicPr>
          <p:cNvPr id="9" name="Graphic 8" descr="Pencil outline">
            <a:extLst>
              <a:ext uri="{FF2B5EF4-FFF2-40B4-BE49-F238E27FC236}">
                <a16:creationId xmlns:a16="http://schemas.microsoft.com/office/drawing/2014/main" id="{6188FF4E-B2D0-85EF-3AAC-B70A4A3AC1E7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06600" y="2616307"/>
            <a:ext cx="1930185" cy="19301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52793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26CFD-0733-1A6D-BC32-FDE97404C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3AAA9-1434-2BA8-20E0-83B357A0C33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25 We do </a:t>
            </a:r>
            <a:endParaRPr lang="en-AU"/>
          </a:p>
        </p:txBody>
      </p:sp>
      <p:pic>
        <p:nvPicPr>
          <p:cNvPr id="4" name="Graphic 3" descr="Pencil outline">
            <a:extLst>
              <a:ext uri="{FF2B5EF4-FFF2-40B4-BE49-F238E27FC236}">
                <a16:creationId xmlns:a16="http://schemas.microsoft.com/office/drawing/2014/main" id="{B82B9BA3-FD28-A714-702F-54B681C466F7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34868" y="2636274"/>
            <a:ext cx="1930185" cy="19301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83242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EEFBB-EA64-22E2-E6C2-84355CD18E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4B897-CC39-B5CA-A114-ABE4319ADA7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26 We do </a:t>
            </a:r>
            <a:endParaRPr lang="en-AU"/>
          </a:p>
        </p:txBody>
      </p:sp>
      <p:pic>
        <p:nvPicPr>
          <p:cNvPr id="3" name="Graphic 2" descr="Pencil outline">
            <a:extLst>
              <a:ext uri="{FF2B5EF4-FFF2-40B4-BE49-F238E27FC236}">
                <a16:creationId xmlns:a16="http://schemas.microsoft.com/office/drawing/2014/main" id="{7F4157F7-4862-3F1F-385D-A47F6029ED97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34868" y="2636274"/>
            <a:ext cx="1930185" cy="1930185"/>
          </a:xfrm>
          <a:prstGeom prst="rect">
            <a:avLst/>
          </a:prstGeom>
        </p:spPr>
      </p:pic>
      <p:pic>
        <p:nvPicPr>
          <p:cNvPr id="8" name="Picture 7" descr="rough">
            <a:extLst>
              <a:ext uri="{FF2B5EF4-FFF2-40B4-BE49-F238E27FC236}">
                <a16:creationId xmlns:a16="http://schemas.microsoft.com/office/drawing/2014/main" id="{D6283174-C21C-3F0D-FB7C-ADF7403F60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0456" y="2059421"/>
            <a:ext cx="3031054" cy="30310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16782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905C6-92E4-8C6A-682F-84D597D23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59DCB-ABCE-0F2F-8D34-991F7FB9684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27 We do </a:t>
            </a:r>
            <a:endParaRPr lang="en-AU"/>
          </a:p>
        </p:txBody>
      </p:sp>
      <p:pic>
        <p:nvPicPr>
          <p:cNvPr id="3" name="Graphic 2" descr="Pencil outline">
            <a:extLst>
              <a:ext uri="{FF2B5EF4-FFF2-40B4-BE49-F238E27FC236}">
                <a16:creationId xmlns:a16="http://schemas.microsoft.com/office/drawing/2014/main" id="{E9751CA0-02CE-D517-E827-B81021282F7B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34868" y="2636274"/>
            <a:ext cx="1930185" cy="1930185"/>
          </a:xfrm>
          <a:prstGeom prst="rect">
            <a:avLst/>
          </a:prstGeom>
        </p:spPr>
      </p:pic>
      <p:pic>
        <p:nvPicPr>
          <p:cNvPr id="7" name="Picture 6" descr="rough">
            <a:extLst>
              <a:ext uri="{FF2B5EF4-FFF2-40B4-BE49-F238E27FC236}">
                <a16:creationId xmlns:a16="http://schemas.microsoft.com/office/drawing/2014/main" id="{D3A7B6B3-7391-107C-A1D4-B9E14163B9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0456" y="2059421"/>
            <a:ext cx="3031054" cy="3031054"/>
          </a:xfrm>
          <a:prstGeom prst="rect">
            <a:avLst/>
          </a:prstGeom>
        </p:spPr>
      </p:pic>
      <p:pic>
        <p:nvPicPr>
          <p:cNvPr id="6" name="Picture 5" descr="cough">
            <a:extLst>
              <a:ext uri="{FF2B5EF4-FFF2-40B4-BE49-F238E27FC236}">
                <a16:creationId xmlns:a16="http://schemas.microsoft.com/office/drawing/2014/main" id="{71773779-DB43-2AF1-6BCD-47A126BE99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86913" y="2249386"/>
            <a:ext cx="2703963" cy="27039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792133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86E2A-9AA9-D02A-CD56-2F282D4585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8751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28 I do 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8FE681-647E-2274-FA4B-80919FAA996C}"/>
              </a:ext>
            </a:extLst>
          </p:cNvPr>
          <p:cNvSpPr txBox="1">
            <a:spLocks/>
          </p:cNvSpPr>
          <p:nvPr/>
        </p:nvSpPr>
        <p:spPr>
          <a:xfrm>
            <a:off x="340468" y="2910432"/>
            <a:ext cx="11851532" cy="120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double   double   double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38734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88005-337E-8025-A9F9-339D0CBCA82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8751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29 We do </a:t>
            </a:r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B83694-BDD8-B8A6-047C-A64B4A9D5A89}"/>
              </a:ext>
            </a:extLst>
          </p:cNvPr>
          <p:cNvSpPr txBox="1">
            <a:spLocks/>
          </p:cNvSpPr>
          <p:nvPr/>
        </p:nvSpPr>
        <p:spPr>
          <a:xfrm>
            <a:off x="340468" y="2910432"/>
            <a:ext cx="11851532" cy="120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double   double   double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4904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 Review You do</a:t>
            </a:r>
            <a:endParaRPr lang="en-AU"/>
          </a:p>
        </p:txBody>
      </p:sp>
      <p:grpSp>
        <p:nvGrpSpPr>
          <p:cNvPr id="15" name="Group 14" descr="An image of a chef with the name Champ written on his chef's hat next to a Christmas tree, with the words Champ the Christmas chef written underneath and the letters ch above.">
            <a:extLst>
              <a:ext uri="{FF2B5EF4-FFF2-40B4-BE49-F238E27FC236}">
                <a16:creationId xmlns:a16="http://schemas.microsoft.com/office/drawing/2014/main" id="{3E911885-C15D-D621-9A1F-CC452A6FF1C4}"/>
              </a:ext>
            </a:extLst>
          </p:cNvPr>
          <p:cNvGrpSpPr/>
          <p:nvPr/>
        </p:nvGrpSpPr>
        <p:grpSpPr>
          <a:xfrm>
            <a:off x="0" y="533264"/>
            <a:ext cx="12192000" cy="5791472"/>
            <a:chOff x="0" y="533264"/>
            <a:chExt cx="12192000" cy="579147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CBD9077-98D3-F6E3-3A54-635135DE9E95}"/>
                </a:ext>
              </a:extLst>
            </p:cNvPr>
            <p:cNvSpPr txBox="1"/>
            <p:nvPr/>
          </p:nvSpPr>
          <p:spPr>
            <a:xfrm>
              <a:off x="1" y="5097940"/>
              <a:ext cx="12191999" cy="10464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62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</a:t>
              </a:r>
              <a:r>
                <a:rPr lang="en-US" sz="6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amp the </a:t>
              </a:r>
              <a:r>
                <a:rPr lang="en-US" sz="62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</a:t>
              </a:r>
              <a:r>
                <a:rPr lang="en-US" sz="6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ristmas </a:t>
              </a:r>
              <a:r>
                <a:rPr lang="en-US" sz="62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</a:t>
              </a:r>
              <a:r>
                <a:rPr lang="en-US" sz="6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ef</a:t>
              </a:r>
              <a:endParaRPr lang="en-AU" sz="6200" u="sng">
                <a:solidFill>
                  <a:srgbClr val="4557AD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64F005A-16AA-2BD4-6C54-BEBFD2569508}"/>
                </a:ext>
              </a:extLst>
            </p:cNvPr>
            <p:cNvGrpSpPr/>
            <p:nvPr/>
          </p:nvGrpSpPr>
          <p:grpSpPr>
            <a:xfrm>
              <a:off x="0" y="533264"/>
              <a:ext cx="12192000" cy="5791472"/>
              <a:chOff x="0" y="533264"/>
              <a:chExt cx="12192000" cy="5791472"/>
            </a:xfrm>
          </p:grpSpPr>
          <p:sp>
            <p:nvSpPr>
              <p:cNvPr id="18" name="Rounded Rectangle 3">
                <a:extLst>
                  <a:ext uri="{FF2B5EF4-FFF2-40B4-BE49-F238E27FC236}">
                    <a16:creationId xmlns:a16="http://schemas.microsoft.com/office/drawing/2014/main" id="{7F26F972-F141-10BB-BB48-8E374FBBEE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1453054" y="2029968"/>
                <a:ext cx="9285889" cy="4294768"/>
              </a:xfrm>
              <a:prstGeom prst="roundRect">
                <a:avLst>
                  <a:gd name="adj" fmla="val 2269"/>
                </a:avLst>
              </a:prstGeom>
              <a:noFill/>
              <a:ln w="38100">
                <a:solidFill>
                  <a:srgbClr val="EBE9F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60ABACEE-E023-03F4-C8DA-E0BEEA7C05D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533264"/>
                <a:ext cx="12192000" cy="16581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0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 ch</a:t>
                </a:r>
                <a:endParaRPr lang="en-AU" sz="110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</p:grpSp>
      </p:grpSp>
      <p:pic>
        <p:nvPicPr>
          <p:cNvPr id="3" name="Graphic 2" descr="A chef with a chef's hat on that says the name &quot;Champ&quot; on it, next to a Christmas tree">
            <a:extLst>
              <a:ext uri="{FF2B5EF4-FFF2-40B4-BE49-F238E27FC236}">
                <a16:creationId xmlns:a16="http://schemas.microsoft.com/office/drawing/2014/main" id="{3462DBA5-BD49-2C2B-4458-EDCE83072EA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058357" y="1940215"/>
            <a:ext cx="4075286" cy="31577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32472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BCAED2-4059-131C-E8A5-DAFB6F112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4CB904B-D07E-F87B-A9DA-F90EA45397E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30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9" name="Group 8" descr="/uff/ or /off/">
            <a:extLst>
              <a:ext uri="{FF2B5EF4-FFF2-40B4-BE49-F238E27FC236}">
                <a16:creationId xmlns:a16="http://schemas.microsoft.com/office/drawing/2014/main" id="{2A69C4A7-EA1D-D693-5994-10FEA3C357CE}"/>
              </a:ext>
            </a:extLst>
          </p:cNvPr>
          <p:cNvGrpSpPr/>
          <p:nvPr/>
        </p:nvGrpSpPr>
        <p:grpSpPr>
          <a:xfrm>
            <a:off x="1857798" y="1470672"/>
            <a:ext cx="8476847" cy="1299086"/>
            <a:chOff x="1857798" y="1470672"/>
            <a:chExt cx="8476847" cy="1299086"/>
          </a:xfrm>
        </p:grpSpPr>
        <p:sp>
          <p:nvSpPr>
            <p:cNvPr id="4" name="Rounded Rectangle 4">
              <a:extLst>
                <a:ext uri="{FF2B5EF4-FFF2-40B4-BE49-F238E27FC236}">
                  <a16:creationId xmlns:a16="http://schemas.microsoft.com/office/drawing/2014/main" id="{718CCC4F-AA69-25F9-994F-F8734A629A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857799" y="1470673"/>
              <a:ext cx="3653039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ounded Rectangle 4">
              <a:extLst>
                <a:ext uri="{FF2B5EF4-FFF2-40B4-BE49-F238E27FC236}">
                  <a16:creationId xmlns:a16="http://schemas.microsoft.com/office/drawing/2014/main" id="{E083008E-494F-B4E5-2CD4-65C1E8CAE3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681162" y="1470672"/>
              <a:ext cx="3653039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9AEBF34-955F-EFB7-D48C-95E2D64CDFE3}"/>
                </a:ext>
              </a:extLst>
            </p:cNvPr>
            <p:cNvSpPr txBox="1">
              <a:spLocks/>
            </p:cNvSpPr>
            <p:nvPr/>
          </p:nvSpPr>
          <p:spPr>
            <a:xfrm>
              <a:off x="1857798" y="1575450"/>
              <a:ext cx="3653039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/uff/</a:t>
              </a: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48961CD0-80ED-9F75-7B44-5E4EB0DE1553}"/>
                </a:ext>
              </a:extLst>
            </p:cNvPr>
            <p:cNvSpPr txBox="1">
              <a:spLocks/>
            </p:cNvSpPr>
            <p:nvPr/>
          </p:nvSpPr>
          <p:spPr>
            <a:xfrm>
              <a:off x="6681606" y="1575450"/>
              <a:ext cx="3653039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/off/</a:t>
              </a:r>
            </a:p>
          </p:txBody>
        </p:sp>
      </p:grp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B5856A2-0A10-D512-00B9-77C37C3F2040}"/>
              </a:ext>
            </a:extLst>
          </p:cNvPr>
          <p:cNvSpPr txBox="1">
            <a:spLocks/>
          </p:cNvSpPr>
          <p:nvPr/>
        </p:nvSpPr>
        <p:spPr>
          <a:xfrm>
            <a:off x="1857798" y="3429000"/>
            <a:ext cx="9564358" cy="321216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2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My throat hurts and it is making me c</a:t>
            </a:r>
            <a:r>
              <a:rPr lang="en-US" sz="7200" u="sng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ough</a:t>
            </a:r>
            <a:r>
              <a:rPr lang="en-US" sz="72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.</a:t>
            </a:r>
          </a:p>
          <a:p>
            <a:pPr algn="l"/>
            <a:endParaRPr lang="en-US" sz="7200">
              <a:solidFill>
                <a:srgbClr val="4557AD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85F3CB4-4EA5-EC37-061D-6F16CEC2CC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5257800" y="1627839"/>
            <a:ext cx="1625600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or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80245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6C839-808A-5939-5C42-19C54A4F6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7AC86-626B-8F16-B0D3-23B4B57F90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31 I do </a:t>
            </a:r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B88EFB8-7E54-1E9C-39E9-5CC177002384}"/>
              </a:ext>
            </a:extLst>
          </p:cNvPr>
          <p:cNvSpPr txBox="1">
            <a:spLocks/>
          </p:cNvSpPr>
          <p:nvPr/>
        </p:nvSpPr>
        <p:spPr>
          <a:xfrm>
            <a:off x="838199" y="1980658"/>
            <a:ext cx="10922001" cy="393806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5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“There is not enough water in the trough,” said the farmer. “Can you double the amount that is in there?” </a:t>
            </a:r>
            <a:br>
              <a:rPr lang="en-US" sz="5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5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“Yes,” I said. “It will be a tough job because I have a bad cough, but I can do it!”</a:t>
            </a:r>
            <a:endParaRPr lang="en-AU" sz="5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33089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39FF27-3E75-0CBC-DE69-1170FF7905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32 We do</a:t>
            </a:r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603459-2312-EB7E-7980-A506A2F7A445}"/>
              </a:ext>
            </a:extLst>
          </p:cNvPr>
          <p:cNvSpPr txBox="1">
            <a:spLocks/>
          </p:cNvSpPr>
          <p:nvPr/>
        </p:nvSpPr>
        <p:spPr>
          <a:xfrm>
            <a:off x="614040" y="1422644"/>
            <a:ext cx="11273160" cy="440575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5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“I coughed all night!” said my brother. “That’s rough,” said my sister. “But I can double that. I coughed,</a:t>
            </a:r>
            <a:r>
              <a:rPr lang="en-US" sz="5000" i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5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and I didn’t have enough dinner, so I was hungry all night.” </a:t>
            </a:r>
            <a:br>
              <a:rPr lang="en-US" sz="5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5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“Well, my night was the roughest,” I said. “I had to sleep in the trough!”</a:t>
            </a:r>
            <a:endParaRPr lang="en-AU" sz="5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3292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8681C6-8A71-1A1A-970D-5F0EA4B414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33 I do </a:t>
            </a:r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85723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B446A7-1E6F-F121-2C5E-B02EF89C2B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34 We do </a:t>
            </a:r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73119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F74E7D-46A4-623E-6F4A-08640157C9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35 Check for understanding</a:t>
            </a:r>
            <a:endParaRPr lang="en-A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B0359D-E390-A544-B173-3787B4AC0A0D}"/>
              </a:ext>
            </a:extLst>
          </p:cNvPr>
          <p:cNvSpPr txBox="1">
            <a:spLocks/>
          </p:cNvSpPr>
          <p:nvPr/>
        </p:nvSpPr>
        <p:spPr>
          <a:xfrm>
            <a:off x="3864474" y="2250556"/>
            <a:ext cx="2336671" cy="1643527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endParaRPr lang="en-US" sz="2800" b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two sounds </a:t>
            </a:r>
            <a:b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</a:b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E1BBD2-AE24-813F-0C9A-CC9BDA2D20CD}"/>
              </a:ext>
            </a:extLst>
          </p:cNvPr>
          <p:cNvSpPr txBox="1"/>
          <p:nvPr/>
        </p:nvSpPr>
        <p:spPr>
          <a:xfrm>
            <a:off x="3607645" y="3700183"/>
            <a:ext cx="28039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</a:rPr>
              <a:t>ough</a:t>
            </a:r>
            <a:endParaRPr lang="en-AU" sz="960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6525922" y="2832253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6498721" y="3545617"/>
            <a:ext cx="2648801" cy="217700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tough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coughed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enough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9313502" y="2832253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F9A5D8F-0705-454F-8A7D-6109A7CC1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96546" y="1900112"/>
            <a:ext cx="800799" cy="590023"/>
            <a:chOff x="10096546" y="1900112"/>
            <a:chExt cx="800799" cy="590023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B743ACB-1F20-3D41-890A-BA5D3634B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56924" y="1891643"/>
            <a:ext cx="800799" cy="598492"/>
            <a:chOff x="7374176" y="1891643"/>
            <a:chExt cx="800799" cy="598492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39FD4883-D300-764A-83C3-3C5B7C00CB50}"/>
                </a:ext>
              </a:extLst>
            </p:cNvPr>
            <p:cNvSpPr/>
            <p:nvPr userDrawn="1"/>
          </p:nvSpPr>
          <p:spPr>
            <a:xfrm>
              <a:off x="7374176" y="1891643"/>
              <a:ext cx="800799" cy="590023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Graphic 28" descr="Glasses outline">
              <a:extLst>
                <a:ext uri="{FF2B5EF4-FFF2-40B4-BE49-F238E27FC236}">
                  <a16:creationId xmlns:a16="http://schemas.microsoft.com/office/drawing/2014/main" id="{A3D84708-6DF4-C94A-AEB4-5E35ACA4EB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483340" y="1891643"/>
              <a:ext cx="598492" cy="598492"/>
            </a:xfrm>
            <a:prstGeom prst="rect">
              <a:avLst/>
            </a:prstGeom>
          </p:spPr>
        </p:pic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7" name="Picture 6" descr="rough">
            <a:extLst>
              <a:ext uri="{FF2B5EF4-FFF2-40B4-BE49-F238E27FC236}">
                <a16:creationId xmlns:a16="http://schemas.microsoft.com/office/drawing/2014/main" id="{51C3F29B-273B-A73B-7CA5-E25A903EA4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82469" y="3159511"/>
            <a:ext cx="1066262" cy="1066262"/>
          </a:xfrm>
          <a:prstGeom prst="rect">
            <a:avLst/>
          </a:prstGeom>
        </p:spPr>
      </p:pic>
      <p:pic>
        <p:nvPicPr>
          <p:cNvPr id="6" name="Picture 5" descr="trough">
            <a:extLst>
              <a:ext uri="{FF2B5EF4-FFF2-40B4-BE49-F238E27FC236}">
                <a16:creationId xmlns:a16="http://schemas.microsoft.com/office/drawing/2014/main" id="{68F43B59-FD6A-19B4-BDA8-F99638D4C2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8918" y="4294331"/>
            <a:ext cx="1153364" cy="691165"/>
          </a:xfrm>
          <a:prstGeom prst="rect">
            <a:avLst/>
          </a:prstGeom>
        </p:spPr>
      </p:pic>
      <p:pic>
        <p:nvPicPr>
          <p:cNvPr id="2" name="Picture 1" descr="cough">
            <a:extLst>
              <a:ext uri="{FF2B5EF4-FFF2-40B4-BE49-F238E27FC236}">
                <a16:creationId xmlns:a16="http://schemas.microsoft.com/office/drawing/2014/main" id="{108BDE09-945B-8032-1561-532E24161CE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82469" y="5216596"/>
            <a:ext cx="1153365" cy="11533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1300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465A2C-EA31-EB55-D1ED-038DC7D2B8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36 Check for understanding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/>
          </a:p>
        </p:txBody>
      </p:sp>
      <p:pic>
        <p:nvPicPr>
          <p:cNvPr id="2" name="Picture 1" descr="Image of Phase 24, lesson 1 student sheet">
            <a:extLst>
              <a:ext uri="{FF2B5EF4-FFF2-40B4-BE49-F238E27FC236}">
                <a16:creationId xmlns:a16="http://schemas.microsoft.com/office/drawing/2014/main" id="{384FF3A5-9ADD-594A-A96A-78E8B9D9D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8657" y="522130"/>
            <a:ext cx="3955481" cy="55682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93580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18A719-F666-F88E-E4F3-357DF3BB00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37 You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do</a:t>
            </a:r>
            <a:endParaRPr lang="en-AU"/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8241248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9A952-6E3A-9ECC-71A5-2F0F63A52D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6250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38 End of presentation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3021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4 Review You do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3" name="Group 2" descr="wr, gn">
            <a:extLst>
              <a:ext uri="{FF2B5EF4-FFF2-40B4-BE49-F238E27FC236}">
                <a16:creationId xmlns:a16="http://schemas.microsoft.com/office/drawing/2014/main" id="{1F543968-353E-0314-7FA8-2972129F2A0A}"/>
              </a:ext>
            </a:extLst>
          </p:cNvPr>
          <p:cNvGrpSpPr/>
          <p:nvPr/>
        </p:nvGrpSpPr>
        <p:grpSpPr>
          <a:xfrm>
            <a:off x="813816" y="1928588"/>
            <a:ext cx="9701784" cy="3081613"/>
            <a:chOff x="813816" y="1928588"/>
            <a:chExt cx="9701784" cy="3081613"/>
          </a:xfrm>
        </p:grpSpPr>
        <p:sp>
          <p:nvSpPr>
            <p:cNvPr id="4" name="Content Placeholder 3">
              <a:extLst>
                <a:ext uri="{FF2B5EF4-FFF2-40B4-BE49-F238E27FC236}">
                  <a16:creationId xmlns:a16="http://schemas.microsoft.com/office/drawing/2014/main" id="{6BE9F579-3299-95D5-40E9-4EC1FD9B1B93}"/>
                </a:ext>
              </a:extLst>
            </p:cNvPr>
            <p:cNvSpPr txBox="1">
              <a:spLocks/>
            </p:cNvSpPr>
            <p:nvPr/>
          </p:nvSpPr>
          <p:spPr>
            <a:xfrm>
              <a:off x="6345936" y="1928588"/>
              <a:ext cx="4169664" cy="3000821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21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gn</a:t>
              </a:r>
              <a:endParaRPr lang="en-AU" sz="21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3">
              <a:extLst>
                <a:ext uri="{FF2B5EF4-FFF2-40B4-BE49-F238E27FC236}">
                  <a16:creationId xmlns:a16="http://schemas.microsoft.com/office/drawing/2014/main" id="{90F9A156-B065-5402-DA61-614A004745CD}"/>
                </a:ext>
              </a:extLst>
            </p:cNvPr>
            <p:cNvSpPr txBox="1">
              <a:spLocks/>
            </p:cNvSpPr>
            <p:nvPr/>
          </p:nvSpPr>
          <p:spPr>
            <a:xfrm>
              <a:off x="813816" y="1928588"/>
              <a:ext cx="3999484" cy="308161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21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wr</a:t>
              </a:r>
              <a:endParaRPr lang="en-AU" sz="21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4420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5 Review You do</a:t>
            </a: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6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A489239-FA40-EBA1-C372-43637C133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2" name="Group 1" descr="took, outliet, howled, raise">
            <a:extLst>
              <a:ext uri="{FF2B5EF4-FFF2-40B4-BE49-F238E27FC236}">
                <a16:creationId xmlns:a16="http://schemas.microsoft.com/office/drawing/2014/main" id="{F2C671F6-8A7D-B18E-D748-E5404342B6E9}"/>
              </a:ext>
            </a:extLst>
          </p:cNvPr>
          <p:cNvGrpSpPr/>
          <p:nvPr/>
        </p:nvGrpSpPr>
        <p:grpSpPr>
          <a:xfrm>
            <a:off x="1018902" y="1783759"/>
            <a:ext cx="11173097" cy="3609249"/>
            <a:chOff x="285750" y="1783759"/>
            <a:chExt cx="11906250" cy="3609249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CDA2AF9A-3A8D-8422-6753-A035181A7E57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world           charades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3121A61F-829C-8047-FEC3-E0343804BC28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echo             aligned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409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716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11" name="Picture 10" descr="sign">
            <a:extLst>
              <a:ext uri="{FF2B5EF4-FFF2-40B4-BE49-F238E27FC236}">
                <a16:creationId xmlns:a16="http://schemas.microsoft.com/office/drawing/2014/main" id="{059A3A84-EBEC-67A2-EDF2-F1C89405BB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08076" y="1693173"/>
            <a:ext cx="2142242" cy="2142242"/>
          </a:xfrm>
          <a:prstGeom prst="rect">
            <a:avLst/>
          </a:prstGeom>
        </p:spPr>
      </p:pic>
      <p:pic>
        <p:nvPicPr>
          <p:cNvPr id="17" name="Picture 16" descr="parachute">
            <a:extLst>
              <a:ext uri="{FF2B5EF4-FFF2-40B4-BE49-F238E27FC236}">
                <a16:creationId xmlns:a16="http://schemas.microsoft.com/office/drawing/2014/main" id="{84154B88-C95A-7515-8358-C82342CC5B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072" y="1644965"/>
            <a:ext cx="2142242" cy="2142242"/>
          </a:xfrm>
          <a:prstGeom prst="rect">
            <a:avLst/>
          </a:prstGeom>
        </p:spPr>
      </p:pic>
      <p:pic>
        <p:nvPicPr>
          <p:cNvPr id="15" name="Picture 14" descr="wren">
            <a:extLst>
              <a:ext uri="{FF2B5EF4-FFF2-40B4-BE49-F238E27FC236}">
                <a16:creationId xmlns:a16="http://schemas.microsoft.com/office/drawing/2014/main" id="{0A09F21A-0527-62B7-5459-807F000C87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22834" y="3162332"/>
            <a:ext cx="3521238" cy="3521238"/>
          </a:xfrm>
          <a:prstGeom prst="rect">
            <a:avLst/>
          </a:prstGeom>
        </p:spPr>
      </p:pic>
      <p:pic>
        <p:nvPicPr>
          <p:cNvPr id="13" name="Picture 12" descr="crossword">
            <a:extLst>
              <a:ext uri="{FF2B5EF4-FFF2-40B4-BE49-F238E27FC236}">
                <a16:creationId xmlns:a16="http://schemas.microsoft.com/office/drawing/2014/main" id="{6BED2B9D-B73F-1117-BB54-A84149B1A3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331059" y="4030589"/>
            <a:ext cx="2369082" cy="17847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B2DB2C7-A0D4-7DDC-9980-560CD71169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704814" y="2185181"/>
            <a:ext cx="1100379" cy="0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DCF40D0-33C8-BC2B-8F86-EED2856800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458759" y="2254421"/>
            <a:ext cx="1640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/>
              <a:t>ONE WAY</a:t>
            </a:r>
            <a:endParaRPr lang="en-AU" sz="2400" b="1"/>
          </a:p>
        </p:txBody>
      </p:sp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7DC0-505D-51B7-0049-0211D86F1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A38D-F811-973E-70A4-BC0EBB420E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8 Suffix review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40E408B7-85A1-B90B-EADB-E4FE0E1C8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313789" y="2264922"/>
            <a:ext cx="4782211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0" b="0" i="0" u="none" strike="noStrike" kern="1200" cap="none" spc="0" normalizeH="0" baseline="0" noProof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29C473-312E-8ECC-AC6F-FF2CA5371B1B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-ly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6048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3" name="Group 2" descr="took, outliet, howled, raise">
            <a:extLst>
              <a:ext uri="{FF2B5EF4-FFF2-40B4-BE49-F238E27FC236}">
                <a16:creationId xmlns:a16="http://schemas.microsoft.com/office/drawing/2014/main" id="{49CE1872-096F-C1AB-BD20-86EE9233F45F}"/>
              </a:ext>
            </a:extLst>
          </p:cNvPr>
          <p:cNvGrpSpPr/>
          <p:nvPr/>
        </p:nvGrpSpPr>
        <p:grpSpPr>
          <a:xfrm>
            <a:off x="1293222" y="1783759"/>
            <a:ext cx="10898777" cy="3609249"/>
            <a:chOff x="285750" y="1783759"/>
            <a:chExt cx="11906250" cy="360924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1FDE2896-8FBE-B4F1-09F7-39B474230711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nearly           barely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D04C57FB-9F5F-0742-CC33-A48A10DE51C3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kindly            messily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651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MAxPGvWV"/>
  <p:tag name="ARTICULATE_PROJECT_OPEN" val="0"/>
  <p:tag name="ARTICULATE_SLIDE_COUNT" val="2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1030FE2-E3AC-4076-9F03-FCA460756B93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4B6B44C-FE25-47D4-AD61-028CF4DE9483}">
  <ds:schemaRefs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purl.org/dc/dcmitype/"/>
    <ds:schemaRef ds:uri="64eff3df-e3d6-48ed-978f-45ff25640900"/>
    <ds:schemaRef ds:uri="http://purl.org/dc/terms/"/>
    <ds:schemaRef ds:uri="ff236c08-9611-4854-a4bb-16d44b7327b6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4941</Words>
  <Application>Microsoft Office PowerPoint</Application>
  <PresentationFormat>Widescreen</PresentationFormat>
  <Paragraphs>646</Paragraphs>
  <Slides>38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9" baseType="lpstr">
      <vt:lpstr>Aptos</vt:lpstr>
      <vt:lpstr>Aptos Narrow</vt:lpstr>
      <vt:lpstr>Arial</vt:lpstr>
      <vt:lpstr>Arial,Sans-Serif</vt:lpstr>
      <vt:lpstr>Calibri</vt:lpstr>
      <vt:lpstr>Calibri Light</vt:lpstr>
      <vt:lpstr>Courier New</vt:lpstr>
      <vt:lpstr>Segoe UI</vt:lpstr>
      <vt:lpstr>Symbol</vt:lpstr>
      <vt:lpstr>Tenorite</vt:lpstr>
      <vt:lpstr>Office Theme</vt:lpstr>
      <vt:lpstr>Slide 1 Phase 24 Lesson 1 ough as in rough and cough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Suffix review</vt:lpstr>
      <vt:lpstr>Slide 9 Review You do</vt:lpstr>
      <vt:lpstr>Slide 10 Review You do</vt:lpstr>
      <vt:lpstr>Slide 11 Review You do</vt:lpstr>
      <vt:lpstr>Slide 12 Review You do</vt:lpstr>
      <vt:lpstr>Slide 13 Review You do</vt:lpstr>
      <vt:lpstr>Slide 14 End of review</vt:lpstr>
      <vt:lpstr>Slide 15 Learning intention and success criteria</vt:lpstr>
      <vt:lpstr>Slide 16 I do</vt:lpstr>
      <vt:lpstr>Slide 17 I do</vt:lpstr>
      <vt:lpstr>Slide 18 I do</vt:lpstr>
      <vt:lpstr>Slide 19 I do</vt:lpstr>
      <vt:lpstr>Slide 20 I do</vt:lpstr>
      <vt:lpstr>Slide 21 I do</vt:lpstr>
      <vt:lpstr>Slide 22 I do </vt:lpstr>
      <vt:lpstr>Slide 23 I do </vt:lpstr>
      <vt:lpstr>Slide 24 I do </vt:lpstr>
      <vt:lpstr>Slide 25 We do </vt:lpstr>
      <vt:lpstr>Slide 26 We do </vt:lpstr>
      <vt:lpstr>Slide 27 We do </vt:lpstr>
      <vt:lpstr>Slide 28 I do </vt:lpstr>
      <vt:lpstr>Slide 29 We do </vt:lpstr>
      <vt:lpstr>Slide 30 I do</vt:lpstr>
      <vt:lpstr>Slide 31 I do </vt:lpstr>
      <vt:lpstr>Slide 32 We do</vt:lpstr>
      <vt:lpstr>Slide 33 I do </vt:lpstr>
      <vt:lpstr>Slide 34 We do </vt:lpstr>
      <vt:lpstr>Slide 35 Check for understanding</vt:lpstr>
      <vt:lpstr>Slide 36 Check for understanding </vt:lpstr>
      <vt:lpstr>Slide 37 You do</vt:lpstr>
      <vt:lpstr>Slide 38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2026-04-20T02:13:47Z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22CE8438-E82D-4CC6-89E6-CFD1C275D3A8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11.1_0807</vt:lpwstr>
  </property>
</Properties>
</file>